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6"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Lst>
  <p:sldSz cy="6858000" cx="12192000"/>
  <p:notesSz cx="6858000" cy="9144000"/>
  <p:embeddedFontLst>
    <p:embeddedFont>
      <p:font typeface="Century Gothic"/>
      <p:regular r:id="rId29"/>
      <p:bold r:id="rId30"/>
      <p:italic r:id="rId31"/>
      <p:boldItalic r:id="rId3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CenturyGothic-regular.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CenturyGothic-italic.fntdata"/><Relationship Id="rId30" Type="http://schemas.openxmlformats.org/officeDocument/2006/relationships/font" Target="fonts/CenturyGothic-bold.fntdata"/><Relationship Id="rId11" Type="http://schemas.openxmlformats.org/officeDocument/2006/relationships/slide" Target="slides/slide7.xml"/><Relationship Id="rId10" Type="http://schemas.openxmlformats.org/officeDocument/2006/relationships/slide" Target="slides/slide6.xml"/><Relationship Id="rId32" Type="http://schemas.openxmlformats.org/officeDocument/2006/relationships/font" Target="fonts/CenturyGothic-boldItalic.fntdata"/><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6" name="Google Shape;136;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7" name="Google Shape;137;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8" name="Google Shape;208;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sz="1200" u="none" strike="noStrike">
                <a:solidFill>
                  <a:schemeClr val="dk1"/>
                </a:solidFill>
                <a:latin typeface="Calibri"/>
                <a:ea typeface="Calibri"/>
                <a:cs typeface="Calibri"/>
                <a:sym typeface="Calibri"/>
              </a:rPr>
              <a:t>You should have a working knowledge</a:t>
            </a:r>
            <a:endParaRPr/>
          </a:p>
          <a:p>
            <a:pPr indent="0" lvl="0" marL="0" rtl="0" algn="l">
              <a:spcBef>
                <a:spcPts val="0"/>
              </a:spcBef>
              <a:spcAft>
                <a:spcPts val="0"/>
              </a:spcAft>
              <a:buNone/>
            </a:pPr>
            <a:r>
              <a:rPr b="0" i="0" lang="en-US" sz="1200" u="none" strike="noStrike">
                <a:solidFill>
                  <a:schemeClr val="dk1"/>
                </a:solidFill>
                <a:latin typeface="Calibri"/>
                <a:ea typeface="Calibri"/>
                <a:cs typeface="Calibri"/>
                <a:sym typeface="Calibri"/>
              </a:rPr>
              <a:t>of basic object-oriented programming concepts and at least some experience</a:t>
            </a:r>
            <a:endParaRPr/>
          </a:p>
          <a:p>
            <a:pPr indent="0" lvl="0" marL="0" rtl="0" algn="l">
              <a:spcBef>
                <a:spcPts val="0"/>
              </a:spcBef>
              <a:spcAft>
                <a:spcPts val="0"/>
              </a:spcAft>
              <a:buNone/>
            </a:pPr>
            <a:r>
              <a:rPr b="0" i="0" lang="en-US" sz="1200" u="none" strike="noStrike">
                <a:solidFill>
                  <a:schemeClr val="dk1"/>
                </a:solidFill>
                <a:latin typeface="Calibri"/>
                <a:ea typeface="Calibri"/>
                <a:cs typeface="Calibri"/>
                <a:sym typeface="Calibri"/>
              </a:rPr>
              <a:t>programming in C++.</a:t>
            </a:r>
            <a:endParaRPr/>
          </a:p>
          <a:p>
            <a:pPr indent="0" lvl="0" marL="0" rtl="0" algn="l">
              <a:spcBef>
                <a:spcPts val="0"/>
              </a:spcBef>
              <a:spcAft>
                <a:spcPts val="0"/>
              </a:spcAft>
              <a:buNone/>
            </a:pPr>
            <a:r>
              <a:t/>
            </a:r>
            <a:endParaRPr/>
          </a:p>
        </p:txBody>
      </p:sp>
      <p:sp>
        <p:nvSpPr>
          <p:cNvPr id="209" name="Google Shape;209;p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6" name="Google Shape;216;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sz="1200" u="none" strike="noStrike">
                <a:solidFill>
                  <a:schemeClr val="dk1"/>
                </a:solidFill>
                <a:latin typeface="Calibri"/>
                <a:ea typeface="Calibri"/>
                <a:cs typeface="Calibri"/>
                <a:sym typeface="Calibri"/>
              </a:rPr>
              <a:t>You should have a working knowledge</a:t>
            </a:r>
            <a:endParaRPr/>
          </a:p>
          <a:p>
            <a:pPr indent="0" lvl="0" marL="0" rtl="0" algn="l">
              <a:spcBef>
                <a:spcPts val="0"/>
              </a:spcBef>
              <a:spcAft>
                <a:spcPts val="0"/>
              </a:spcAft>
              <a:buNone/>
            </a:pPr>
            <a:r>
              <a:rPr b="0" i="0" lang="en-US" sz="1200" u="none" strike="noStrike">
                <a:solidFill>
                  <a:schemeClr val="dk1"/>
                </a:solidFill>
                <a:latin typeface="Calibri"/>
                <a:ea typeface="Calibri"/>
                <a:cs typeface="Calibri"/>
                <a:sym typeface="Calibri"/>
              </a:rPr>
              <a:t>of basic object-oriented programming concepts and at least some experience</a:t>
            </a:r>
            <a:endParaRPr/>
          </a:p>
          <a:p>
            <a:pPr indent="0" lvl="0" marL="0" rtl="0" algn="l">
              <a:spcBef>
                <a:spcPts val="0"/>
              </a:spcBef>
              <a:spcAft>
                <a:spcPts val="0"/>
              </a:spcAft>
              <a:buNone/>
            </a:pPr>
            <a:r>
              <a:rPr b="0" i="0" lang="en-US" sz="1200" u="none" strike="noStrike">
                <a:solidFill>
                  <a:schemeClr val="dk1"/>
                </a:solidFill>
                <a:latin typeface="Calibri"/>
                <a:ea typeface="Calibri"/>
                <a:cs typeface="Calibri"/>
                <a:sym typeface="Calibri"/>
              </a:rPr>
              <a:t>programming in C++.</a:t>
            </a:r>
            <a:endParaRPr/>
          </a:p>
          <a:p>
            <a:pPr indent="0" lvl="0" marL="0" rtl="0" algn="l">
              <a:spcBef>
                <a:spcPts val="0"/>
              </a:spcBef>
              <a:spcAft>
                <a:spcPts val="0"/>
              </a:spcAft>
              <a:buNone/>
            </a:pPr>
            <a:r>
              <a:t/>
            </a:r>
            <a:endParaRPr/>
          </a:p>
        </p:txBody>
      </p:sp>
      <p:sp>
        <p:nvSpPr>
          <p:cNvPr id="217" name="Google Shape;217;p1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4" name="Google Shape;224;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sz="1200" u="none" strike="noStrike">
                <a:solidFill>
                  <a:schemeClr val="dk1"/>
                </a:solidFill>
                <a:latin typeface="Calibri"/>
                <a:ea typeface="Calibri"/>
                <a:cs typeface="Calibri"/>
                <a:sym typeface="Calibri"/>
              </a:rPr>
              <a:t>You should have a working knowledge</a:t>
            </a:r>
            <a:endParaRPr/>
          </a:p>
          <a:p>
            <a:pPr indent="0" lvl="0" marL="0" rtl="0" algn="l">
              <a:spcBef>
                <a:spcPts val="0"/>
              </a:spcBef>
              <a:spcAft>
                <a:spcPts val="0"/>
              </a:spcAft>
              <a:buNone/>
            </a:pPr>
            <a:r>
              <a:rPr b="0" i="0" lang="en-US" sz="1200" u="none" strike="noStrike">
                <a:solidFill>
                  <a:schemeClr val="dk1"/>
                </a:solidFill>
                <a:latin typeface="Calibri"/>
                <a:ea typeface="Calibri"/>
                <a:cs typeface="Calibri"/>
                <a:sym typeface="Calibri"/>
              </a:rPr>
              <a:t>of basic object-oriented programming concepts and at least some experience</a:t>
            </a:r>
            <a:endParaRPr/>
          </a:p>
          <a:p>
            <a:pPr indent="0" lvl="0" marL="0" rtl="0" algn="l">
              <a:spcBef>
                <a:spcPts val="0"/>
              </a:spcBef>
              <a:spcAft>
                <a:spcPts val="0"/>
              </a:spcAft>
              <a:buNone/>
            </a:pPr>
            <a:r>
              <a:rPr b="0" i="0" lang="en-US" sz="1200" u="none" strike="noStrike">
                <a:solidFill>
                  <a:schemeClr val="dk1"/>
                </a:solidFill>
                <a:latin typeface="Calibri"/>
                <a:ea typeface="Calibri"/>
                <a:cs typeface="Calibri"/>
                <a:sym typeface="Calibri"/>
              </a:rPr>
              <a:t>programming in C++.</a:t>
            </a:r>
            <a:endParaRPr/>
          </a:p>
          <a:p>
            <a:pPr indent="0" lvl="0" marL="0" rtl="0" algn="l">
              <a:spcBef>
                <a:spcPts val="0"/>
              </a:spcBef>
              <a:spcAft>
                <a:spcPts val="0"/>
              </a:spcAft>
              <a:buNone/>
            </a:pPr>
            <a:r>
              <a:t/>
            </a:r>
            <a:endParaRPr/>
          </a:p>
        </p:txBody>
      </p:sp>
      <p:sp>
        <p:nvSpPr>
          <p:cNvPr id="225" name="Google Shape;225;p1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2" name="Google Shape;232;p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sz="1200" u="none" strike="noStrike">
                <a:solidFill>
                  <a:schemeClr val="dk1"/>
                </a:solidFill>
                <a:latin typeface="Calibri"/>
                <a:ea typeface="Calibri"/>
                <a:cs typeface="Calibri"/>
                <a:sym typeface="Calibri"/>
              </a:rPr>
              <a:t>You should have a working knowledge</a:t>
            </a:r>
            <a:endParaRPr/>
          </a:p>
          <a:p>
            <a:pPr indent="0" lvl="0" marL="0" rtl="0" algn="l">
              <a:spcBef>
                <a:spcPts val="0"/>
              </a:spcBef>
              <a:spcAft>
                <a:spcPts val="0"/>
              </a:spcAft>
              <a:buNone/>
            </a:pPr>
            <a:r>
              <a:rPr b="0" i="0" lang="en-US" sz="1200" u="none" strike="noStrike">
                <a:solidFill>
                  <a:schemeClr val="dk1"/>
                </a:solidFill>
                <a:latin typeface="Calibri"/>
                <a:ea typeface="Calibri"/>
                <a:cs typeface="Calibri"/>
                <a:sym typeface="Calibri"/>
              </a:rPr>
              <a:t>of basic object-oriented programming concepts and at least some experience</a:t>
            </a:r>
            <a:endParaRPr/>
          </a:p>
          <a:p>
            <a:pPr indent="0" lvl="0" marL="0" rtl="0" algn="l">
              <a:spcBef>
                <a:spcPts val="0"/>
              </a:spcBef>
              <a:spcAft>
                <a:spcPts val="0"/>
              </a:spcAft>
              <a:buNone/>
            </a:pPr>
            <a:r>
              <a:rPr b="0" i="0" lang="en-US" sz="1200" u="none" strike="noStrike">
                <a:solidFill>
                  <a:schemeClr val="dk1"/>
                </a:solidFill>
                <a:latin typeface="Calibri"/>
                <a:ea typeface="Calibri"/>
                <a:cs typeface="Calibri"/>
                <a:sym typeface="Calibri"/>
              </a:rPr>
              <a:t>programming in C++.</a:t>
            </a:r>
            <a:endParaRPr/>
          </a:p>
          <a:p>
            <a:pPr indent="0" lvl="0" marL="0" rtl="0" algn="l">
              <a:spcBef>
                <a:spcPts val="0"/>
              </a:spcBef>
              <a:spcAft>
                <a:spcPts val="0"/>
              </a:spcAft>
              <a:buNone/>
            </a:pPr>
            <a:r>
              <a:t/>
            </a:r>
            <a:endParaRPr/>
          </a:p>
        </p:txBody>
      </p:sp>
      <p:sp>
        <p:nvSpPr>
          <p:cNvPr id="233" name="Google Shape;233;p1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0" name="Google Shape;240;p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sz="1200" u="none" strike="noStrike">
                <a:solidFill>
                  <a:schemeClr val="dk1"/>
                </a:solidFill>
                <a:latin typeface="Calibri"/>
                <a:ea typeface="Calibri"/>
                <a:cs typeface="Calibri"/>
                <a:sym typeface="Calibri"/>
              </a:rPr>
              <a:t>You should have a working knowledge</a:t>
            </a:r>
            <a:endParaRPr/>
          </a:p>
          <a:p>
            <a:pPr indent="0" lvl="0" marL="0" rtl="0" algn="l">
              <a:spcBef>
                <a:spcPts val="0"/>
              </a:spcBef>
              <a:spcAft>
                <a:spcPts val="0"/>
              </a:spcAft>
              <a:buNone/>
            </a:pPr>
            <a:r>
              <a:rPr b="0" i="0" lang="en-US" sz="1200" u="none" strike="noStrike">
                <a:solidFill>
                  <a:schemeClr val="dk1"/>
                </a:solidFill>
                <a:latin typeface="Calibri"/>
                <a:ea typeface="Calibri"/>
                <a:cs typeface="Calibri"/>
                <a:sym typeface="Calibri"/>
              </a:rPr>
              <a:t>of basic object-oriented programming concepts and at least some experience</a:t>
            </a:r>
            <a:endParaRPr/>
          </a:p>
          <a:p>
            <a:pPr indent="0" lvl="0" marL="0" rtl="0" algn="l">
              <a:spcBef>
                <a:spcPts val="0"/>
              </a:spcBef>
              <a:spcAft>
                <a:spcPts val="0"/>
              </a:spcAft>
              <a:buNone/>
            </a:pPr>
            <a:r>
              <a:rPr b="0" i="0" lang="en-US" sz="1200" u="none" strike="noStrike">
                <a:solidFill>
                  <a:schemeClr val="dk1"/>
                </a:solidFill>
                <a:latin typeface="Calibri"/>
                <a:ea typeface="Calibri"/>
                <a:cs typeface="Calibri"/>
                <a:sym typeface="Calibri"/>
              </a:rPr>
              <a:t>programming in C++.</a:t>
            </a:r>
            <a:endParaRPr/>
          </a:p>
          <a:p>
            <a:pPr indent="0" lvl="0" marL="0" rtl="0" algn="l">
              <a:spcBef>
                <a:spcPts val="0"/>
              </a:spcBef>
              <a:spcAft>
                <a:spcPts val="0"/>
              </a:spcAft>
              <a:buNone/>
            </a:pPr>
            <a:r>
              <a:t/>
            </a:r>
            <a:endParaRPr/>
          </a:p>
        </p:txBody>
      </p:sp>
      <p:sp>
        <p:nvSpPr>
          <p:cNvPr id="241" name="Google Shape;241;p1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3" name="Google Shape;283;p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sz="1200" u="none" strike="noStrike">
                <a:solidFill>
                  <a:schemeClr val="dk1"/>
                </a:solidFill>
                <a:latin typeface="Calibri"/>
                <a:ea typeface="Calibri"/>
                <a:cs typeface="Calibri"/>
                <a:sym typeface="Calibri"/>
              </a:rPr>
              <a:t>You should have a working knowledge</a:t>
            </a:r>
            <a:endParaRPr/>
          </a:p>
          <a:p>
            <a:pPr indent="0" lvl="0" marL="0" rtl="0" algn="l">
              <a:spcBef>
                <a:spcPts val="0"/>
              </a:spcBef>
              <a:spcAft>
                <a:spcPts val="0"/>
              </a:spcAft>
              <a:buNone/>
            </a:pPr>
            <a:r>
              <a:rPr b="0" i="0" lang="en-US" sz="1200" u="none" strike="noStrike">
                <a:solidFill>
                  <a:schemeClr val="dk1"/>
                </a:solidFill>
                <a:latin typeface="Calibri"/>
                <a:ea typeface="Calibri"/>
                <a:cs typeface="Calibri"/>
                <a:sym typeface="Calibri"/>
              </a:rPr>
              <a:t>of basic object-oriented programming concepts and at least some experience</a:t>
            </a:r>
            <a:endParaRPr/>
          </a:p>
          <a:p>
            <a:pPr indent="0" lvl="0" marL="0" rtl="0" algn="l">
              <a:spcBef>
                <a:spcPts val="0"/>
              </a:spcBef>
              <a:spcAft>
                <a:spcPts val="0"/>
              </a:spcAft>
              <a:buNone/>
            </a:pPr>
            <a:r>
              <a:rPr b="0" i="0" lang="en-US" sz="1200" u="none" strike="noStrike">
                <a:solidFill>
                  <a:schemeClr val="dk1"/>
                </a:solidFill>
                <a:latin typeface="Calibri"/>
                <a:ea typeface="Calibri"/>
                <a:cs typeface="Calibri"/>
                <a:sym typeface="Calibri"/>
              </a:rPr>
              <a:t>programming in C++.</a:t>
            </a:r>
            <a:endParaRPr/>
          </a:p>
          <a:p>
            <a:pPr indent="0" lvl="0" marL="0" rtl="0" algn="l">
              <a:spcBef>
                <a:spcPts val="0"/>
              </a:spcBef>
              <a:spcAft>
                <a:spcPts val="0"/>
              </a:spcAft>
              <a:buNone/>
            </a:pPr>
            <a:r>
              <a:t/>
            </a:r>
            <a:endParaRPr/>
          </a:p>
        </p:txBody>
      </p:sp>
      <p:sp>
        <p:nvSpPr>
          <p:cNvPr id="284" name="Google Shape;284;p1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1" name="Google Shape;291;p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sz="1200" u="none" strike="noStrike">
                <a:solidFill>
                  <a:schemeClr val="dk1"/>
                </a:solidFill>
                <a:latin typeface="Calibri"/>
                <a:ea typeface="Calibri"/>
                <a:cs typeface="Calibri"/>
                <a:sym typeface="Calibri"/>
              </a:rPr>
              <a:t>You should have a working knowledge</a:t>
            </a:r>
            <a:endParaRPr/>
          </a:p>
          <a:p>
            <a:pPr indent="0" lvl="0" marL="0" rtl="0" algn="l">
              <a:spcBef>
                <a:spcPts val="0"/>
              </a:spcBef>
              <a:spcAft>
                <a:spcPts val="0"/>
              </a:spcAft>
              <a:buNone/>
            </a:pPr>
            <a:r>
              <a:rPr b="0" i="0" lang="en-US" sz="1200" u="none" strike="noStrike">
                <a:solidFill>
                  <a:schemeClr val="dk1"/>
                </a:solidFill>
                <a:latin typeface="Calibri"/>
                <a:ea typeface="Calibri"/>
                <a:cs typeface="Calibri"/>
                <a:sym typeface="Calibri"/>
              </a:rPr>
              <a:t>of basic object-oriented programming concepts and at least some experience</a:t>
            </a:r>
            <a:endParaRPr/>
          </a:p>
          <a:p>
            <a:pPr indent="0" lvl="0" marL="0" rtl="0" algn="l">
              <a:spcBef>
                <a:spcPts val="0"/>
              </a:spcBef>
              <a:spcAft>
                <a:spcPts val="0"/>
              </a:spcAft>
              <a:buNone/>
            </a:pPr>
            <a:r>
              <a:rPr b="0" i="0" lang="en-US" sz="1200" u="none" strike="noStrike">
                <a:solidFill>
                  <a:schemeClr val="dk1"/>
                </a:solidFill>
                <a:latin typeface="Calibri"/>
                <a:ea typeface="Calibri"/>
                <a:cs typeface="Calibri"/>
                <a:sym typeface="Calibri"/>
              </a:rPr>
              <a:t>programming in C++.</a:t>
            </a:r>
            <a:endParaRPr/>
          </a:p>
          <a:p>
            <a:pPr indent="0" lvl="0" marL="0" rtl="0" algn="l">
              <a:spcBef>
                <a:spcPts val="0"/>
              </a:spcBef>
              <a:spcAft>
                <a:spcPts val="0"/>
              </a:spcAft>
              <a:buNone/>
            </a:pPr>
            <a:r>
              <a:t/>
            </a:r>
            <a:endParaRPr/>
          </a:p>
        </p:txBody>
      </p:sp>
      <p:sp>
        <p:nvSpPr>
          <p:cNvPr id="292" name="Google Shape;292;p1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9" name="Google Shape;299;p1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sz="1200" u="none" strike="noStrike">
                <a:solidFill>
                  <a:schemeClr val="dk1"/>
                </a:solidFill>
                <a:latin typeface="Calibri"/>
                <a:ea typeface="Calibri"/>
                <a:cs typeface="Calibri"/>
                <a:sym typeface="Calibri"/>
              </a:rPr>
              <a:t>You should have a working knowledge</a:t>
            </a:r>
            <a:endParaRPr/>
          </a:p>
          <a:p>
            <a:pPr indent="0" lvl="0" marL="0" rtl="0" algn="l">
              <a:spcBef>
                <a:spcPts val="0"/>
              </a:spcBef>
              <a:spcAft>
                <a:spcPts val="0"/>
              </a:spcAft>
              <a:buNone/>
            </a:pPr>
            <a:r>
              <a:rPr b="0" i="0" lang="en-US" sz="1200" u="none" strike="noStrike">
                <a:solidFill>
                  <a:schemeClr val="dk1"/>
                </a:solidFill>
                <a:latin typeface="Calibri"/>
                <a:ea typeface="Calibri"/>
                <a:cs typeface="Calibri"/>
                <a:sym typeface="Calibri"/>
              </a:rPr>
              <a:t>of basic object-oriented programming concepts and at least some experience</a:t>
            </a:r>
            <a:endParaRPr/>
          </a:p>
          <a:p>
            <a:pPr indent="0" lvl="0" marL="0" rtl="0" algn="l">
              <a:spcBef>
                <a:spcPts val="0"/>
              </a:spcBef>
              <a:spcAft>
                <a:spcPts val="0"/>
              </a:spcAft>
              <a:buNone/>
            </a:pPr>
            <a:r>
              <a:rPr b="0" i="0" lang="en-US" sz="1200" u="none" strike="noStrike">
                <a:solidFill>
                  <a:schemeClr val="dk1"/>
                </a:solidFill>
                <a:latin typeface="Calibri"/>
                <a:ea typeface="Calibri"/>
                <a:cs typeface="Calibri"/>
                <a:sym typeface="Calibri"/>
              </a:rPr>
              <a:t>programming in C++.</a:t>
            </a:r>
            <a:endParaRPr/>
          </a:p>
          <a:p>
            <a:pPr indent="0" lvl="0" marL="0" rtl="0" algn="l">
              <a:spcBef>
                <a:spcPts val="0"/>
              </a:spcBef>
              <a:spcAft>
                <a:spcPts val="0"/>
              </a:spcAft>
              <a:buNone/>
            </a:pPr>
            <a:r>
              <a:t/>
            </a:r>
            <a:endParaRPr/>
          </a:p>
        </p:txBody>
      </p:sp>
      <p:sp>
        <p:nvSpPr>
          <p:cNvPr id="300" name="Google Shape;300;p1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7" name="Google Shape;307;p1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sz="1200" u="none" strike="noStrike">
                <a:solidFill>
                  <a:schemeClr val="dk1"/>
                </a:solidFill>
                <a:latin typeface="Calibri"/>
                <a:ea typeface="Calibri"/>
                <a:cs typeface="Calibri"/>
                <a:sym typeface="Calibri"/>
              </a:rPr>
              <a:t>You should have a working knowledge</a:t>
            </a:r>
            <a:endParaRPr/>
          </a:p>
          <a:p>
            <a:pPr indent="0" lvl="0" marL="0" rtl="0" algn="l">
              <a:spcBef>
                <a:spcPts val="0"/>
              </a:spcBef>
              <a:spcAft>
                <a:spcPts val="0"/>
              </a:spcAft>
              <a:buNone/>
            </a:pPr>
            <a:r>
              <a:rPr b="0" i="0" lang="en-US" sz="1200" u="none" strike="noStrike">
                <a:solidFill>
                  <a:schemeClr val="dk1"/>
                </a:solidFill>
                <a:latin typeface="Calibri"/>
                <a:ea typeface="Calibri"/>
                <a:cs typeface="Calibri"/>
                <a:sym typeface="Calibri"/>
              </a:rPr>
              <a:t>of basic object-oriented programming concepts and at least some experience</a:t>
            </a:r>
            <a:endParaRPr/>
          </a:p>
          <a:p>
            <a:pPr indent="0" lvl="0" marL="0" rtl="0" algn="l">
              <a:spcBef>
                <a:spcPts val="0"/>
              </a:spcBef>
              <a:spcAft>
                <a:spcPts val="0"/>
              </a:spcAft>
              <a:buNone/>
            </a:pPr>
            <a:r>
              <a:rPr b="0" i="0" lang="en-US" sz="1200" u="none" strike="noStrike">
                <a:solidFill>
                  <a:schemeClr val="dk1"/>
                </a:solidFill>
                <a:latin typeface="Calibri"/>
                <a:ea typeface="Calibri"/>
                <a:cs typeface="Calibri"/>
                <a:sym typeface="Calibri"/>
              </a:rPr>
              <a:t>programming in C++.</a:t>
            </a:r>
            <a:endParaRPr/>
          </a:p>
          <a:p>
            <a:pPr indent="0" lvl="0" marL="0" rtl="0" algn="l">
              <a:spcBef>
                <a:spcPts val="0"/>
              </a:spcBef>
              <a:spcAft>
                <a:spcPts val="0"/>
              </a:spcAft>
              <a:buNone/>
            </a:pPr>
            <a:r>
              <a:t/>
            </a:r>
            <a:endParaRPr/>
          </a:p>
        </p:txBody>
      </p:sp>
      <p:sp>
        <p:nvSpPr>
          <p:cNvPr id="308" name="Google Shape;308;p1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5" name="Google Shape;315;p1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sz="1200" u="none" strike="noStrike">
                <a:solidFill>
                  <a:schemeClr val="dk1"/>
                </a:solidFill>
                <a:latin typeface="Calibri"/>
                <a:ea typeface="Calibri"/>
                <a:cs typeface="Calibri"/>
                <a:sym typeface="Calibri"/>
              </a:rPr>
              <a:t>You should have a working knowledge</a:t>
            </a:r>
            <a:endParaRPr/>
          </a:p>
          <a:p>
            <a:pPr indent="0" lvl="0" marL="0" rtl="0" algn="l">
              <a:spcBef>
                <a:spcPts val="0"/>
              </a:spcBef>
              <a:spcAft>
                <a:spcPts val="0"/>
              </a:spcAft>
              <a:buNone/>
            </a:pPr>
            <a:r>
              <a:rPr b="0" i="0" lang="en-US" sz="1200" u="none" strike="noStrike">
                <a:solidFill>
                  <a:schemeClr val="dk1"/>
                </a:solidFill>
                <a:latin typeface="Calibri"/>
                <a:ea typeface="Calibri"/>
                <a:cs typeface="Calibri"/>
                <a:sym typeface="Calibri"/>
              </a:rPr>
              <a:t>of basic object-oriented programming concepts and at least some experience</a:t>
            </a:r>
            <a:endParaRPr/>
          </a:p>
          <a:p>
            <a:pPr indent="0" lvl="0" marL="0" rtl="0" algn="l">
              <a:spcBef>
                <a:spcPts val="0"/>
              </a:spcBef>
              <a:spcAft>
                <a:spcPts val="0"/>
              </a:spcAft>
              <a:buNone/>
            </a:pPr>
            <a:r>
              <a:rPr b="0" i="0" lang="en-US" sz="1200" u="none" strike="noStrike">
                <a:solidFill>
                  <a:schemeClr val="dk1"/>
                </a:solidFill>
                <a:latin typeface="Calibri"/>
                <a:ea typeface="Calibri"/>
                <a:cs typeface="Calibri"/>
                <a:sym typeface="Calibri"/>
              </a:rPr>
              <a:t>programming in C++.</a:t>
            </a:r>
            <a:endParaRPr/>
          </a:p>
          <a:p>
            <a:pPr indent="0" lvl="0" marL="0" rtl="0" algn="l">
              <a:spcBef>
                <a:spcPts val="0"/>
              </a:spcBef>
              <a:spcAft>
                <a:spcPts val="0"/>
              </a:spcAft>
              <a:buNone/>
            </a:pPr>
            <a:r>
              <a:t/>
            </a:r>
            <a:endParaRPr/>
          </a:p>
        </p:txBody>
      </p:sp>
      <p:sp>
        <p:nvSpPr>
          <p:cNvPr id="316" name="Google Shape;316;p1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3" name="Google Shape;143;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sz="1200" u="none" strike="noStrike">
                <a:solidFill>
                  <a:schemeClr val="dk1"/>
                </a:solidFill>
                <a:latin typeface="Calibri"/>
                <a:ea typeface="Calibri"/>
                <a:cs typeface="Calibri"/>
                <a:sym typeface="Calibri"/>
              </a:rPr>
              <a:t>You should have a working knowledge</a:t>
            </a:r>
            <a:endParaRPr/>
          </a:p>
          <a:p>
            <a:pPr indent="0" lvl="0" marL="0" rtl="0" algn="l">
              <a:spcBef>
                <a:spcPts val="0"/>
              </a:spcBef>
              <a:spcAft>
                <a:spcPts val="0"/>
              </a:spcAft>
              <a:buNone/>
            </a:pPr>
            <a:r>
              <a:rPr b="0" i="0" lang="en-US" sz="1200" u="none" strike="noStrike">
                <a:solidFill>
                  <a:schemeClr val="dk1"/>
                </a:solidFill>
                <a:latin typeface="Calibri"/>
                <a:ea typeface="Calibri"/>
                <a:cs typeface="Calibri"/>
                <a:sym typeface="Calibri"/>
              </a:rPr>
              <a:t>of basic object-oriented programming concepts and at least some experience</a:t>
            </a:r>
            <a:endParaRPr/>
          </a:p>
          <a:p>
            <a:pPr indent="0" lvl="0" marL="0" rtl="0" algn="l">
              <a:spcBef>
                <a:spcPts val="0"/>
              </a:spcBef>
              <a:spcAft>
                <a:spcPts val="0"/>
              </a:spcAft>
              <a:buNone/>
            </a:pPr>
            <a:r>
              <a:rPr b="0" i="0" lang="en-US" sz="1200" u="none" strike="noStrike">
                <a:solidFill>
                  <a:schemeClr val="dk1"/>
                </a:solidFill>
                <a:latin typeface="Calibri"/>
                <a:ea typeface="Calibri"/>
                <a:cs typeface="Calibri"/>
                <a:sym typeface="Calibri"/>
              </a:rPr>
              <a:t>programming in C++.</a:t>
            </a:r>
            <a:endParaRPr/>
          </a:p>
          <a:p>
            <a:pPr indent="0" lvl="0" marL="0" rtl="0" algn="l">
              <a:spcBef>
                <a:spcPts val="0"/>
              </a:spcBef>
              <a:spcAft>
                <a:spcPts val="0"/>
              </a:spcAft>
              <a:buNone/>
            </a:pPr>
            <a:r>
              <a:t/>
            </a:r>
            <a:endParaRPr/>
          </a:p>
        </p:txBody>
      </p:sp>
      <p:sp>
        <p:nvSpPr>
          <p:cNvPr id="144" name="Google Shape;144;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3" name="Google Shape;323;p2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sz="1200" u="none" strike="noStrike">
                <a:solidFill>
                  <a:schemeClr val="dk1"/>
                </a:solidFill>
                <a:latin typeface="Calibri"/>
                <a:ea typeface="Calibri"/>
                <a:cs typeface="Calibri"/>
                <a:sym typeface="Calibri"/>
              </a:rPr>
              <a:t>You should have a working knowledge</a:t>
            </a:r>
            <a:endParaRPr/>
          </a:p>
          <a:p>
            <a:pPr indent="0" lvl="0" marL="0" rtl="0" algn="l">
              <a:spcBef>
                <a:spcPts val="0"/>
              </a:spcBef>
              <a:spcAft>
                <a:spcPts val="0"/>
              </a:spcAft>
              <a:buNone/>
            </a:pPr>
            <a:r>
              <a:rPr b="0" i="0" lang="en-US" sz="1200" u="none" strike="noStrike">
                <a:solidFill>
                  <a:schemeClr val="dk1"/>
                </a:solidFill>
                <a:latin typeface="Calibri"/>
                <a:ea typeface="Calibri"/>
                <a:cs typeface="Calibri"/>
                <a:sym typeface="Calibri"/>
              </a:rPr>
              <a:t>of basic object-oriented programming concepts and at least some experience</a:t>
            </a:r>
            <a:endParaRPr/>
          </a:p>
          <a:p>
            <a:pPr indent="0" lvl="0" marL="0" rtl="0" algn="l">
              <a:spcBef>
                <a:spcPts val="0"/>
              </a:spcBef>
              <a:spcAft>
                <a:spcPts val="0"/>
              </a:spcAft>
              <a:buNone/>
            </a:pPr>
            <a:r>
              <a:rPr b="0" i="0" lang="en-US" sz="1200" u="none" strike="noStrike">
                <a:solidFill>
                  <a:schemeClr val="dk1"/>
                </a:solidFill>
                <a:latin typeface="Calibri"/>
                <a:ea typeface="Calibri"/>
                <a:cs typeface="Calibri"/>
                <a:sym typeface="Calibri"/>
              </a:rPr>
              <a:t>programming in C++.</a:t>
            </a:r>
            <a:endParaRPr/>
          </a:p>
          <a:p>
            <a:pPr indent="0" lvl="0" marL="0" rtl="0" algn="l">
              <a:spcBef>
                <a:spcPts val="0"/>
              </a:spcBef>
              <a:spcAft>
                <a:spcPts val="0"/>
              </a:spcAft>
              <a:buNone/>
            </a:pPr>
            <a:r>
              <a:t/>
            </a:r>
            <a:endParaRPr/>
          </a:p>
        </p:txBody>
      </p:sp>
      <p:sp>
        <p:nvSpPr>
          <p:cNvPr id="324" name="Google Shape;324;p2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1" name="Google Shape;331;p2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sz="1200" u="none" strike="noStrike">
                <a:solidFill>
                  <a:schemeClr val="dk1"/>
                </a:solidFill>
                <a:latin typeface="Calibri"/>
                <a:ea typeface="Calibri"/>
                <a:cs typeface="Calibri"/>
                <a:sym typeface="Calibri"/>
              </a:rPr>
              <a:t>You should have a working knowledge</a:t>
            </a:r>
            <a:endParaRPr/>
          </a:p>
          <a:p>
            <a:pPr indent="0" lvl="0" marL="0" rtl="0" algn="l">
              <a:spcBef>
                <a:spcPts val="0"/>
              </a:spcBef>
              <a:spcAft>
                <a:spcPts val="0"/>
              </a:spcAft>
              <a:buNone/>
            </a:pPr>
            <a:r>
              <a:rPr b="0" i="0" lang="en-US" sz="1200" u="none" strike="noStrike">
                <a:solidFill>
                  <a:schemeClr val="dk1"/>
                </a:solidFill>
                <a:latin typeface="Calibri"/>
                <a:ea typeface="Calibri"/>
                <a:cs typeface="Calibri"/>
                <a:sym typeface="Calibri"/>
              </a:rPr>
              <a:t>of basic object-oriented programming concepts and at least some experience</a:t>
            </a:r>
            <a:endParaRPr/>
          </a:p>
          <a:p>
            <a:pPr indent="0" lvl="0" marL="0" rtl="0" algn="l">
              <a:spcBef>
                <a:spcPts val="0"/>
              </a:spcBef>
              <a:spcAft>
                <a:spcPts val="0"/>
              </a:spcAft>
              <a:buNone/>
            </a:pPr>
            <a:r>
              <a:rPr b="0" i="0" lang="en-US" sz="1200" u="none" strike="noStrike">
                <a:solidFill>
                  <a:schemeClr val="dk1"/>
                </a:solidFill>
                <a:latin typeface="Calibri"/>
                <a:ea typeface="Calibri"/>
                <a:cs typeface="Calibri"/>
                <a:sym typeface="Calibri"/>
              </a:rPr>
              <a:t>programming in C++.</a:t>
            </a:r>
            <a:endParaRPr/>
          </a:p>
          <a:p>
            <a:pPr indent="0" lvl="0" marL="0" rtl="0" algn="l">
              <a:spcBef>
                <a:spcPts val="0"/>
              </a:spcBef>
              <a:spcAft>
                <a:spcPts val="0"/>
              </a:spcAft>
              <a:buNone/>
            </a:pPr>
            <a:r>
              <a:t/>
            </a:r>
            <a:endParaRPr/>
          </a:p>
        </p:txBody>
      </p:sp>
      <p:sp>
        <p:nvSpPr>
          <p:cNvPr id="332" name="Google Shape;332;p2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8" name="Google Shape;338;p2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sz="1200" u="none" strike="noStrike">
                <a:solidFill>
                  <a:schemeClr val="dk1"/>
                </a:solidFill>
                <a:latin typeface="Calibri"/>
                <a:ea typeface="Calibri"/>
                <a:cs typeface="Calibri"/>
                <a:sym typeface="Calibri"/>
              </a:rPr>
              <a:t>You should have a working knowledge</a:t>
            </a:r>
            <a:endParaRPr/>
          </a:p>
          <a:p>
            <a:pPr indent="0" lvl="0" marL="0" rtl="0" algn="l">
              <a:spcBef>
                <a:spcPts val="0"/>
              </a:spcBef>
              <a:spcAft>
                <a:spcPts val="0"/>
              </a:spcAft>
              <a:buNone/>
            </a:pPr>
            <a:r>
              <a:rPr b="0" i="0" lang="en-US" sz="1200" u="none" strike="noStrike">
                <a:solidFill>
                  <a:schemeClr val="dk1"/>
                </a:solidFill>
                <a:latin typeface="Calibri"/>
                <a:ea typeface="Calibri"/>
                <a:cs typeface="Calibri"/>
                <a:sym typeface="Calibri"/>
              </a:rPr>
              <a:t>of basic object-oriented programming concepts and at least some experience</a:t>
            </a:r>
            <a:endParaRPr/>
          </a:p>
          <a:p>
            <a:pPr indent="0" lvl="0" marL="0" rtl="0" algn="l">
              <a:spcBef>
                <a:spcPts val="0"/>
              </a:spcBef>
              <a:spcAft>
                <a:spcPts val="0"/>
              </a:spcAft>
              <a:buNone/>
            </a:pPr>
            <a:r>
              <a:rPr b="0" i="0" lang="en-US" sz="1200" u="none" strike="noStrike">
                <a:solidFill>
                  <a:schemeClr val="dk1"/>
                </a:solidFill>
                <a:latin typeface="Calibri"/>
                <a:ea typeface="Calibri"/>
                <a:cs typeface="Calibri"/>
                <a:sym typeface="Calibri"/>
              </a:rPr>
              <a:t>programming in C++.</a:t>
            </a:r>
            <a:endParaRPr/>
          </a:p>
          <a:p>
            <a:pPr indent="0" lvl="0" marL="0" rtl="0" algn="l">
              <a:spcBef>
                <a:spcPts val="0"/>
              </a:spcBef>
              <a:spcAft>
                <a:spcPts val="0"/>
              </a:spcAft>
              <a:buNone/>
            </a:pPr>
            <a:r>
              <a:t/>
            </a:r>
            <a:endParaRPr/>
          </a:p>
        </p:txBody>
      </p:sp>
      <p:sp>
        <p:nvSpPr>
          <p:cNvPr id="339" name="Google Shape;339;p2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6" name="Google Shape;346;p2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sz="1200" u="none" strike="noStrike">
                <a:solidFill>
                  <a:schemeClr val="dk1"/>
                </a:solidFill>
                <a:latin typeface="Calibri"/>
                <a:ea typeface="Calibri"/>
                <a:cs typeface="Calibri"/>
                <a:sym typeface="Calibri"/>
              </a:rPr>
              <a:t>You should have a working knowledge</a:t>
            </a:r>
            <a:endParaRPr/>
          </a:p>
          <a:p>
            <a:pPr indent="0" lvl="0" marL="0" rtl="0" algn="l">
              <a:spcBef>
                <a:spcPts val="0"/>
              </a:spcBef>
              <a:spcAft>
                <a:spcPts val="0"/>
              </a:spcAft>
              <a:buNone/>
            </a:pPr>
            <a:r>
              <a:rPr b="0" i="0" lang="en-US" sz="1200" u="none" strike="noStrike">
                <a:solidFill>
                  <a:schemeClr val="dk1"/>
                </a:solidFill>
                <a:latin typeface="Calibri"/>
                <a:ea typeface="Calibri"/>
                <a:cs typeface="Calibri"/>
                <a:sym typeface="Calibri"/>
              </a:rPr>
              <a:t>of basic object-oriented programming concepts and at least some experience</a:t>
            </a:r>
            <a:endParaRPr/>
          </a:p>
          <a:p>
            <a:pPr indent="0" lvl="0" marL="0" rtl="0" algn="l">
              <a:spcBef>
                <a:spcPts val="0"/>
              </a:spcBef>
              <a:spcAft>
                <a:spcPts val="0"/>
              </a:spcAft>
              <a:buNone/>
            </a:pPr>
            <a:r>
              <a:rPr b="0" i="0" lang="en-US" sz="1200" u="none" strike="noStrike">
                <a:solidFill>
                  <a:schemeClr val="dk1"/>
                </a:solidFill>
                <a:latin typeface="Calibri"/>
                <a:ea typeface="Calibri"/>
                <a:cs typeface="Calibri"/>
                <a:sym typeface="Calibri"/>
              </a:rPr>
              <a:t>programming in C++.</a:t>
            </a:r>
            <a:endParaRPr/>
          </a:p>
          <a:p>
            <a:pPr indent="0" lvl="0" marL="0" rtl="0" algn="l">
              <a:spcBef>
                <a:spcPts val="0"/>
              </a:spcBef>
              <a:spcAft>
                <a:spcPts val="0"/>
              </a:spcAft>
              <a:buNone/>
            </a:pPr>
            <a:r>
              <a:t/>
            </a:r>
            <a:endParaRPr/>
          </a:p>
        </p:txBody>
      </p:sp>
      <p:sp>
        <p:nvSpPr>
          <p:cNvPr id="347" name="Google Shape;347;p2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3" name="Google Shape;353;p2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sz="1200" u="none" strike="noStrike">
                <a:solidFill>
                  <a:schemeClr val="dk1"/>
                </a:solidFill>
                <a:latin typeface="Calibri"/>
                <a:ea typeface="Calibri"/>
                <a:cs typeface="Calibri"/>
                <a:sym typeface="Calibri"/>
              </a:rPr>
              <a:t>You should have a working knowledge</a:t>
            </a:r>
            <a:endParaRPr/>
          </a:p>
          <a:p>
            <a:pPr indent="0" lvl="0" marL="0" rtl="0" algn="l">
              <a:spcBef>
                <a:spcPts val="0"/>
              </a:spcBef>
              <a:spcAft>
                <a:spcPts val="0"/>
              </a:spcAft>
              <a:buNone/>
            </a:pPr>
            <a:r>
              <a:rPr b="0" i="0" lang="en-US" sz="1200" u="none" strike="noStrike">
                <a:solidFill>
                  <a:schemeClr val="dk1"/>
                </a:solidFill>
                <a:latin typeface="Calibri"/>
                <a:ea typeface="Calibri"/>
                <a:cs typeface="Calibri"/>
                <a:sym typeface="Calibri"/>
              </a:rPr>
              <a:t>of basic object-oriented programming concepts and at least some experience</a:t>
            </a:r>
            <a:endParaRPr/>
          </a:p>
          <a:p>
            <a:pPr indent="0" lvl="0" marL="0" rtl="0" algn="l">
              <a:spcBef>
                <a:spcPts val="0"/>
              </a:spcBef>
              <a:spcAft>
                <a:spcPts val="0"/>
              </a:spcAft>
              <a:buNone/>
            </a:pPr>
            <a:r>
              <a:rPr b="0" i="0" lang="en-US" sz="1200" u="none" strike="noStrike">
                <a:solidFill>
                  <a:schemeClr val="dk1"/>
                </a:solidFill>
                <a:latin typeface="Calibri"/>
                <a:ea typeface="Calibri"/>
                <a:cs typeface="Calibri"/>
                <a:sym typeface="Calibri"/>
              </a:rPr>
              <a:t>programming in C++.</a:t>
            </a:r>
            <a:endParaRPr/>
          </a:p>
          <a:p>
            <a:pPr indent="0" lvl="0" marL="0" rtl="0" algn="l">
              <a:spcBef>
                <a:spcPts val="0"/>
              </a:spcBef>
              <a:spcAft>
                <a:spcPts val="0"/>
              </a:spcAft>
              <a:buNone/>
            </a:pPr>
            <a:r>
              <a:t/>
            </a:r>
            <a:endParaRPr/>
          </a:p>
        </p:txBody>
      </p:sp>
      <p:sp>
        <p:nvSpPr>
          <p:cNvPr id="354" name="Google Shape;354;p2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1" name="Google Shape;151;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sz="1200" u="none" strike="noStrike">
                <a:solidFill>
                  <a:schemeClr val="dk1"/>
                </a:solidFill>
                <a:latin typeface="Calibri"/>
                <a:ea typeface="Calibri"/>
                <a:cs typeface="Calibri"/>
                <a:sym typeface="Calibri"/>
              </a:rPr>
              <a:t>You should have a working knowledge</a:t>
            </a:r>
            <a:endParaRPr/>
          </a:p>
          <a:p>
            <a:pPr indent="0" lvl="0" marL="0" rtl="0" algn="l">
              <a:spcBef>
                <a:spcPts val="0"/>
              </a:spcBef>
              <a:spcAft>
                <a:spcPts val="0"/>
              </a:spcAft>
              <a:buNone/>
            </a:pPr>
            <a:r>
              <a:rPr b="0" i="0" lang="en-US" sz="1200" u="none" strike="noStrike">
                <a:solidFill>
                  <a:schemeClr val="dk1"/>
                </a:solidFill>
                <a:latin typeface="Calibri"/>
                <a:ea typeface="Calibri"/>
                <a:cs typeface="Calibri"/>
                <a:sym typeface="Calibri"/>
              </a:rPr>
              <a:t>of basic object-oriented programming concepts and at least some experience</a:t>
            </a:r>
            <a:endParaRPr/>
          </a:p>
          <a:p>
            <a:pPr indent="0" lvl="0" marL="0" rtl="0" algn="l">
              <a:spcBef>
                <a:spcPts val="0"/>
              </a:spcBef>
              <a:spcAft>
                <a:spcPts val="0"/>
              </a:spcAft>
              <a:buNone/>
            </a:pPr>
            <a:r>
              <a:rPr b="0" i="0" lang="en-US" sz="1200" u="none" strike="noStrike">
                <a:solidFill>
                  <a:schemeClr val="dk1"/>
                </a:solidFill>
                <a:latin typeface="Calibri"/>
                <a:ea typeface="Calibri"/>
                <a:cs typeface="Calibri"/>
                <a:sym typeface="Calibri"/>
              </a:rPr>
              <a:t>programming in C++.</a:t>
            </a:r>
            <a:endParaRPr/>
          </a:p>
          <a:p>
            <a:pPr indent="0" lvl="0" marL="0" rtl="0" algn="l">
              <a:spcBef>
                <a:spcPts val="0"/>
              </a:spcBef>
              <a:spcAft>
                <a:spcPts val="0"/>
              </a:spcAft>
              <a:buNone/>
            </a:pPr>
            <a:r>
              <a:t/>
            </a:r>
            <a:endParaRPr/>
          </a:p>
        </p:txBody>
      </p:sp>
      <p:sp>
        <p:nvSpPr>
          <p:cNvPr id="152" name="Google Shape;152;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9" name="Google Shape;159;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sz="1200" u="none" strike="noStrike">
                <a:solidFill>
                  <a:schemeClr val="dk1"/>
                </a:solidFill>
                <a:latin typeface="Calibri"/>
                <a:ea typeface="Calibri"/>
                <a:cs typeface="Calibri"/>
                <a:sym typeface="Calibri"/>
              </a:rPr>
              <a:t>You should have a working knowledge</a:t>
            </a:r>
            <a:endParaRPr/>
          </a:p>
          <a:p>
            <a:pPr indent="0" lvl="0" marL="0" rtl="0" algn="l">
              <a:spcBef>
                <a:spcPts val="0"/>
              </a:spcBef>
              <a:spcAft>
                <a:spcPts val="0"/>
              </a:spcAft>
              <a:buNone/>
            </a:pPr>
            <a:r>
              <a:rPr b="0" i="0" lang="en-US" sz="1200" u="none" strike="noStrike">
                <a:solidFill>
                  <a:schemeClr val="dk1"/>
                </a:solidFill>
                <a:latin typeface="Calibri"/>
                <a:ea typeface="Calibri"/>
                <a:cs typeface="Calibri"/>
                <a:sym typeface="Calibri"/>
              </a:rPr>
              <a:t>of basic object-oriented programming concepts and at least some experience</a:t>
            </a:r>
            <a:endParaRPr/>
          </a:p>
          <a:p>
            <a:pPr indent="0" lvl="0" marL="0" rtl="0" algn="l">
              <a:spcBef>
                <a:spcPts val="0"/>
              </a:spcBef>
              <a:spcAft>
                <a:spcPts val="0"/>
              </a:spcAft>
              <a:buNone/>
            </a:pPr>
            <a:r>
              <a:rPr b="0" i="0" lang="en-US" sz="1200" u="none" strike="noStrike">
                <a:solidFill>
                  <a:schemeClr val="dk1"/>
                </a:solidFill>
                <a:latin typeface="Calibri"/>
                <a:ea typeface="Calibri"/>
                <a:cs typeface="Calibri"/>
                <a:sym typeface="Calibri"/>
              </a:rPr>
              <a:t>programming in C++.</a:t>
            </a:r>
            <a:endParaRPr/>
          </a:p>
          <a:p>
            <a:pPr indent="0" lvl="0" marL="0" rtl="0" algn="l">
              <a:spcBef>
                <a:spcPts val="0"/>
              </a:spcBef>
              <a:spcAft>
                <a:spcPts val="0"/>
              </a:spcAft>
              <a:buNone/>
            </a:pPr>
            <a:r>
              <a:t/>
            </a:r>
            <a:endParaRPr/>
          </a:p>
        </p:txBody>
      </p:sp>
      <p:sp>
        <p:nvSpPr>
          <p:cNvPr id="160" name="Google Shape;160;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7" name="Google Shape;167;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sz="1200" u="none" strike="noStrike">
                <a:solidFill>
                  <a:schemeClr val="dk1"/>
                </a:solidFill>
                <a:latin typeface="Calibri"/>
                <a:ea typeface="Calibri"/>
                <a:cs typeface="Calibri"/>
                <a:sym typeface="Calibri"/>
              </a:rPr>
              <a:t>You should have a working knowledge</a:t>
            </a:r>
            <a:endParaRPr/>
          </a:p>
          <a:p>
            <a:pPr indent="0" lvl="0" marL="0" rtl="0" algn="l">
              <a:spcBef>
                <a:spcPts val="0"/>
              </a:spcBef>
              <a:spcAft>
                <a:spcPts val="0"/>
              </a:spcAft>
              <a:buNone/>
            </a:pPr>
            <a:r>
              <a:rPr b="0" i="0" lang="en-US" sz="1200" u="none" strike="noStrike">
                <a:solidFill>
                  <a:schemeClr val="dk1"/>
                </a:solidFill>
                <a:latin typeface="Calibri"/>
                <a:ea typeface="Calibri"/>
                <a:cs typeface="Calibri"/>
                <a:sym typeface="Calibri"/>
              </a:rPr>
              <a:t>of basic object-oriented programming concepts and at least some experience</a:t>
            </a:r>
            <a:endParaRPr/>
          </a:p>
          <a:p>
            <a:pPr indent="0" lvl="0" marL="0" rtl="0" algn="l">
              <a:spcBef>
                <a:spcPts val="0"/>
              </a:spcBef>
              <a:spcAft>
                <a:spcPts val="0"/>
              </a:spcAft>
              <a:buNone/>
            </a:pPr>
            <a:r>
              <a:rPr b="0" i="0" lang="en-US" sz="1200" u="none" strike="noStrike">
                <a:solidFill>
                  <a:schemeClr val="dk1"/>
                </a:solidFill>
                <a:latin typeface="Calibri"/>
                <a:ea typeface="Calibri"/>
                <a:cs typeface="Calibri"/>
                <a:sym typeface="Calibri"/>
              </a:rPr>
              <a:t>programming in C++.</a:t>
            </a:r>
            <a:endParaRPr/>
          </a:p>
          <a:p>
            <a:pPr indent="0" lvl="0" marL="0" rtl="0" algn="l">
              <a:spcBef>
                <a:spcPts val="0"/>
              </a:spcBef>
              <a:spcAft>
                <a:spcPts val="0"/>
              </a:spcAft>
              <a:buNone/>
            </a:pPr>
            <a:r>
              <a:t/>
            </a:r>
            <a:endParaRPr/>
          </a:p>
        </p:txBody>
      </p:sp>
      <p:sp>
        <p:nvSpPr>
          <p:cNvPr id="168" name="Google Shape;168;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7" name="Google Shape;177;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sz="1200" u="none" strike="noStrike">
                <a:solidFill>
                  <a:schemeClr val="dk1"/>
                </a:solidFill>
                <a:latin typeface="Calibri"/>
                <a:ea typeface="Calibri"/>
                <a:cs typeface="Calibri"/>
                <a:sym typeface="Calibri"/>
              </a:rPr>
              <a:t>You should have a working knowledge</a:t>
            </a:r>
            <a:endParaRPr/>
          </a:p>
          <a:p>
            <a:pPr indent="0" lvl="0" marL="0" rtl="0" algn="l">
              <a:spcBef>
                <a:spcPts val="0"/>
              </a:spcBef>
              <a:spcAft>
                <a:spcPts val="0"/>
              </a:spcAft>
              <a:buNone/>
            </a:pPr>
            <a:r>
              <a:rPr b="0" i="0" lang="en-US" sz="1200" u="none" strike="noStrike">
                <a:solidFill>
                  <a:schemeClr val="dk1"/>
                </a:solidFill>
                <a:latin typeface="Calibri"/>
                <a:ea typeface="Calibri"/>
                <a:cs typeface="Calibri"/>
                <a:sym typeface="Calibri"/>
              </a:rPr>
              <a:t>of basic object-oriented programming concepts and at least some experience</a:t>
            </a:r>
            <a:endParaRPr/>
          </a:p>
          <a:p>
            <a:pPr indent="0" lvl="0" marL="0" rtl="0" algn="l">
              <a:spcBef>
                <a:spcPts val="0"/>
              </a:spcBef>
              <a:spcAft>
                <a:spcPts val="0"/>
              </a:spcAft>
              <a:buNone/>
            </a:pPr>
            <a:r>
              <a:rPr b="0" i="0" lang="en-US" sz="1200" u="none" strike="noStrike">
                <a:solidFill>
                  <a:schemeClr val="dk1"/>
                </a:solidFill>
                <a:latin typeface="Calibri"/>
                <a:ea typeface="Calibri"/>
                <a:cs typeface="Calibri"/>
                <a:sym typeface="Calibri"/>
              </a:rPr>
              <a:t>programming in C++.</a:t>
            </a:r>
            <a:endParaRPr/>
          </a:p>
          <a:p>
            <a:pPr indent="0" lvl="0" marL="0" rtl="0" algn="l">
              <a:spcBef>
                <a:spcPts val="0"/>
              </a:spcBef>
              <a:spcAft>
                <a:spcPts val="0"/>
              </a:spcAft>
              <a:buNone/>
            </a:pPr>
            <a:r>
              <a:t/>
            </a:r>
            <a:endParaRPr/>
          </a:p>
        </p:txBody>
      </p:sp>
      <p:sp>
        <p:nvSpPr>
          <p:cNvPr id="178" name="Google Shape;178;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5" name="Google Shape;185;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sz="1200" u="none" strike="noStrike">
                <a:solidFill>
                  <a:schemeClr val="dk1"/>
                </a:solidFill>
                <a:latin typeface="Calibri"/>
                <a:ea typeface="Calibri"/>
                <a:cs typeface="Calibri"/>
                <a:sym typeface="Calibri"/>
              </a:rPr>
              <a:t>You should have a working knowledge</a:t>
            </a:r>
            <a:endParaRPr/>
          </a:p>
          <a:p>
            <a:pPr indent="0" lvl="0" marL="0" rtl="0" algn="l">
              <a:spcBef>
                <a:spcPts val="0"/>
              </a:spcBef>
              <a:spcAft>
                <a:spcPts val="0"/>
              </a:spcAft>
              <a:buNone/>
            </a:pPr>
            <a:r>
              <a:rPr b="0" i="0" lang="en-US" sz="1200" u="none" strike="noStrike">
                <a:solidFill>
                  <a:schemeClr val="dk1"/>
                </a:solidFill>
                <a:latin typeface="Calibri"/>
                <a:ea typeface="Calibri"/>
                <a:cs typeface="Calibri"/>
                <a:sym typeface="Calibri"/>
              </a:rPr>
              <a:t>of basic object-oriented programming concepts and at least some experience</a:t>
            </a:r>
            <a:endParaRPr/>
          </a:p>
          <a:p>
            <a:pPr indent="0" lvl="0" marL="0" rtl="0" algn="l">
              <a:spcBef>
                <a:spcPts val="0"/>
              </a:spcBef>
              <a:spcAft>
                <a:spcPts val="0"/>
              </a:spcAft>
              <a:buNone/>
            </a:pPr>
            <a:r>
              <a:rPr b="0" i="0" lang="en-US" sz="1200" u="none" strike="noStrike">
                <a:solidFill>
                  <a:schemeClr val="dk1"/>
                </a:solidFill>
                <a:latin typeface="Calibri"/>
                <a:ea typeface="Calibri"/>
                <a:cs typeface="Calibri"/>
                <a:sym typeface="Calibri"/>
              </a:rPr>
              <a:t>programming in C++.</a:t>
            </a:r>
            <a:endParaRPr/>
          </a:p>
          <a:p>
            <a:pPr indent="0" lvl="0" marL="0" rtl="0" algn="l">
              <a:spcBef>
                <a:spcPts val="0"/>
              </a:spcBef>
              <a:spcAft>
                <a:spcPts val="0"/>
              </a:spcAft>
              <a:buNone/>
            </a:pPr>
            <a:r>
              <a:t/>
            </a:r>
            <a:endParaRPr/>
          </a:p>
        </p:txBody>
      </p:sp>
      <p:sp>
        <p:nvSpPr>
          <p:cNvPr id="186" name="Google Shape;186;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2" name="Google Shape;192;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sz="1200" u="none" strike="noStrike">
                <a:solidFill>
                  <a:schemeClr val="dk1"/>
                </a:solidFill>
                <a:latin typeface="Calibri"/>
                <a:ea typeface="Calibri"/>
                <a:cs typeface="Calibri"/>
                <a:sym typeface="Calibri"/>
              </a:rPr>
              <a:t>You should have a working knowledge</a:t>
            </a:r>
            <a:endParaRPr/>
          </a:p>
          <a:p>
            <a:pPr indent="0" lvl="0" marL="0" rtl="0" algn="l">
              <a:spcBef>
                <a:spcPts val="0"/>
              </a:spcBef>
              <a:spcAft>
                <a:spcPts val="0"/>
              </a:spcAft>
              <a:buNone/>
            </a:pPr>
            <a:r>
              <a:rPr b="0" i="0" lang="en-US" sz="1200" u="none" strike="noStrike">
                <a:solidFill>
                  <a:schemeClr val="dk1"/>
                </a:solidFill>
                <a:latin typeface="Calibri"/>
                <a:ea typeface="Calibri"/>
                <a:cs typeface="Calibri"/>
                <a:sym typeface="Calibri"/>
              </a:rPr>
              <a:t>of basic object-oriented programming concepts and at least some experience</a:t>
            </a:r>
            <a:endParaRPr/>
          </a:p>
          <a:p>
            <a:pPr indent="0" lvl="0" marL="0" rtl="0" algn="l">
              <a:spcBef>
                <a:spcPts val="0"/>
              </a:spcBef>
              <a:spcAft>
                <a:spcPts val="0"/>
              </a:spcAft>
              <a:buNone/>
            </a:pPr>
            <a:r>
              <a:rPr b="0" i="0" lang="en-US" sz="1200" u="none" strike="noStrike">
                <a:solidFill>
                  <a:schemeClr val="dk1"/>
                </a:solidFill>
                <a:latin typeface="Calibri"/>
                <a:ea typeface="Calibri"/>
                <a:cs typeface="Calibri"/>
                <a:sym typeface="Calibri"/>
              </a:rPr>
              <a:t>programming in C++.</a:t>
            </a:r>
            <a:endParaRPr/>
          </a:p>
          <a:p>
            <a:pPr indent="0" lvl="0" marL="0" rtl="0" algn="l">
              <a:spcBef>
                <a:spcPts val="0"/>
              </a:spcBef>
              <a:spcAft>
                <a:spcPts val="0"/>
              </a:spcAft>
              <a:buNone/>
            </a:pPr>
            <a:r>
              <a:t/>
            </a:r>
            <a:endParaRPr/>
          </a:p>
        </p:txBody>
      </p:sp>
      <p:sp>
        <p:nvSpPr>
          <p:cNvPr id="193" name="Google Shape;193;p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0" name="Google Shape;200;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sz="1200" u="none" strike="noStrike">
                <a:solidFill>
                  <a:schemeClr val="dk1"/>
                </a:solidFill>
                <a:latin typeface="Calibri"/>
                <a:ea typeface="Calibri"/>
                <a:cs typeface="Calibri"/>
                <a:sym typeface="Calibri"/>
              </a:rPr>
              <a:t>You should have a working knowledge</a:t>
            </a:r>
            <a:endParaRPr/>
          </a:p>
          <a:p>
            <a:pPr indent="0" lvl="0" marL="0" rtl="0" algn="l">
              <a:spcBef>
                <a:spcPts val="0"/>
              </a:spcBef>
              <a:spcAft>
                <a:spcPts val="0"/>
              </a:spcAft>
              <a:buNone/>
            </a:pPr>
            <a:r>
              <a:rPr b="0" i="0" lang="en-US" sz="1200" u="none" strike="noStrike">
                <a:solidFill>
                  <a:schemeClr val="dk1"/>
                </a:solidFill>
                <a:latin typeface="Calibri"/>
                <a:ea typeface="Calibri"/>
                <a:cs typeface="Calibri"/>
                <a:sym typeface="Calibri"/>
              </a:rPr>
              <a:t>of basic object-oriented programming concepts and at least some experience</a:t>
            </a:r>
            <a:endParaRPr/>
          </a:p>
          <a:p>
            <a:pPr indent="0" lvl="0" marL="0" rtl="0" algn="l">
              <a:spcBef>
                <a:spcPts val="0"/>
              </a:spcBef>
              <a:spcAft>
                <a:spcPts val="0"/>
              </a:spcAft>
              <a:buNone/>
            </a:pPr>
            <a:r>
              <a:rPr b="0" i="0" lang="en-US" sz="1200" u="none" strike="noStrike">
                <a:solidFill>
                  <a:schemeClr val="dk1"/>
                </a:solidFill>
                <a:latin typeface="Calibri"/>
                <a:ea typeface="Calibri"/>
                <a:cs typeface="Calibri"/>
                <a:sym typeface="Calibri"/>
              </a:rPr>
              <a:t>programming in C++.</a:t>
            </a:r>
            <a:endParaRPr/>
          </a:p>
          <a:p>
            <a:pPr indent="0" lvl="0" marL="0" rtl="0" algn="l">
              <a:spcBef>
                <a:spcPts val="0"/>
              </a:spcBef>
              <a:spcAft>
                <a:spcPts val="0"/>
              </a:spcAft>
              <a:buNone/>
            </a:pPr>
            <a:r>
              <a:t/>
            </a:r>
            <a:endParaRPr/>
          </a:p>
        </p:txBody>
      </p:sp>
      <p:sp>
        <p:nvSpPr>
          <p:cNvPr id="201" name="Google Shape;201;p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blipFill>
          <a:blip r:embed="rId2">
            <a:alphaModFix/>
          </a:blip>
          <a:stretch>
            <a:fillRect/>
          </a:stretch>
        </a:blipFill>
      </p:bgPr>
    </p:bg>
    <p:spTree>
      <p:nvGrpSpPr>
        <p:cNvPr id="15" name="Shape 15"/>
        <p:cNvGrpSpPr/>
        <p:nvPr/>
      </p:nvGrpSpPr>
      <p:grpSpPr>
        <a:xfrm>
          <a:off x="0" y="0"/>
          <a:ext cx="0" cy="0"/>
          <a:chOff x="0" y="0"/>
          <a:chExt cx="0" cy="0"/>
        </a:xfrm>
      </p:grpSpPr>
      <p:sp>
        <p:nvSpPr>
          <p:cNvPr id="16" name="Google Shape;16;p2"/>
          <p:cNvSpPr txBox="1"/>
          <p:nvPr>
            <p:ph type="title"/>
          </p:nvPr>
        </p:nvSpPr>
        <p:spPr>
          <a:xfrm>
            <a:off x="1141413" y="609600"/>
            <a:ext cx="9905998" cy="1905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chemeClr val="accen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 name="Google Shape;17;p2"/>
          <p:cNvSpPr txBox="1"/>
          <p:nvPr>
            <p:ph idx="10" type="dt"/>
          </p:nvPr>
        </p:nvSpPr>
        <p:spPr>
          <a:xfrm>
            <a:off x="8837612" y="5883275"/>
            <a:ext cx="1600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 name="Google Shape;18;p2"/>
          <p:cNvSpPr txBox="1"/>
          <p:nvPr>
            <p:ph idx="11" type="ftr"/>
          </p:nvPr>
        </p:nvSpPr>
        <p:spPr>
          <a:xfrm>
            <a:off x="1141412" y="5883275"/>
            <a:ext cx="7543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2" type="sldNum"/>
          </p:nvPr>
        </p:nvSpPr>
        <p:spPr>
          <a:xfrm>
            <a:off x="10514012" y="5883275"/>
            <a:ext cx="5511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anoramic Picture with Caption">
  <p:cSld name="Panoramic Picture with Caption">
    <p:spTree>
      <p:nvGrpSpPr>
        <p:cNvPr id="72" name="Shape 72"/>
        <p:cNvGrpSpPr/>
        <p:nvPr/>
      </p:nvGrpSpPr>
      <p:grpSpPr>
        <a:xfrm>
          <a:off x="0" y="0"/>
          <a:ext cx="0" cy="0"/>
          <a:chOff x="0" y="0"/>
          <a:chExt cx="0" cy="0"/>
        </a:xfrm>
      </p:grpSpPr>
      <p:sp>
        <p:nvSpPr>
          <p:cNvPr id="73" name="Google Shape;73;p11"/>
          <p:cNvSpPr txBox="1"/>
          <p:nvPr>
            <p:ph type="title"/>
          </p:nvPr>
        </p:nvSpPr>
        <p:spPr>
          <a:xfrm>
            <a:off x="1141413" y="4732865"/>
            <a:ext cx="99060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accent1"/>
              </a:buClr>
              <a:buSzPts val="2400"/>
              <a:buFont typeface="Century Gothic"/>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 name="Google Shape;74;p11"/>
          <p:cNvSpPr/>
          <p:nvPr>
            <p:ph idx="2" type="pic"/>
          </p:nvPr>
        </p:nvSpPr>
        <p:spPr>
          <a:xfrm>
            <a:off x="1979612" y="932112"/>
            <a:ext cx="8225944" cy="3164976"/>
          </a:xfrm>
          <a:prstGeom prst="roundRect">
            <a:avLst>
              <a:gd fmla="val 4380" name="adj"/>
            </a:avLst>
          </a:prstGeom>
          <a:noFill/>
          <a:ln cap="flat" cmpd="sng" w="38100">
            <a:solidFill>
              <a:schemeClr val="dk2"/>
            </a:solidFill>
            <a:prstDash val="solid"/>
            <a:round/>
            <a:headEnd len="sm" w="sm" type="none"/>
            <a:tailEnd len="sm" w="sm" type="none"/>
          </a:ln>
        </p:spPr>
        <p:txBody>
          <a:bodyPr anchorCtr="0" anchor="t" bIns="45700" lIns="91425" spcFirstLastPara="1" rIns="91425" wrap="square" tIns="45700">
            <a:noAutofit/>
          </a:bodyPr>
          <a:lstStyle>
            <a:lvl1pPr lvl="0" marR="0" rtl="0" algn="ctr">
              <a:spcBef>
                <a:spcPts val="320"/>
              </a:spcBef>
              <a:spcAft>
                <a:spcPts val="0"/>
              </a:spcAft>
              <a:buClr>
                <a:schemeClr val="accent1"/>
              </a:buClr>
              <a:buSzPts val="1600"/>
              <a:buFont typeface="Arial"/>
              <a:buNone/>
              <a:defRPr b="0" i="0" sz="1600" u="none" cap="small" strike="noStrike">
                <a:solidFill>
                  <a:schemeClr val="lt1"/>
                </a:solidFill>
                <a:latin typeface="Century Gothic"/>
                <a:ea typeface="Century Gothic"/>
                <a:cs typeface="Century Gothic"/>
                <a:sym typeface="Century Gothic"/>
              </a:defRPr>
            </a:lvl1pPr>
            <a:lvl2pPr lvl="1" marR="0" rtl="0" algn="l">
              <a:spcBef>
                <a:spcPts val="600"/>
              </a:spcBef>
              <a:spcAft>
                <a:spcPts val="0"/>
              </a:spcAft>
              <a:buClr>
                <a:schemeClr val="accent1"/>
              </a:buClr>
              <a:buSzPts val="1600"/>
              <a:buFont typeface="Arial"/>
              <a:buNone/>
              <a:defRPr b="0" i="0" sz="1600" u="none" cap="small" strike="noStrike">
                <a:solidFill>
                  <a:schemeClr val="lt1"/>
                </a:solidFill>
                <a:latin typeface="Century Gothic"/>
                <a:ea typeface="Century Gothic"/>
                <a:cs typeface="Century Gothic"/>
                <a:sym typeface="Century Gothic"/>
              </a:defRPr>
            </a:lvl2pPr>
            <a:lvl3pPr lvl="2" marR="0" rtl="0" algn="l">
              <a:spcBef>
                <a:spcPts val="600"/>
              </a:spcBef>
              <a:spcAft>
                <a:spcPts val="0"/>
              </a:spcAft>
              <a:buClr>
                <a:schemeClr val="accent1"/>
              </a:buClr>
              <a:buSzPts val="1600"/>
              <a:buFont typeface="Arial"/>
              <a:buNone/>
              <a:defRPr b="0" i="0" sz="1600" u="none" cap="small" strike="noStrike">
                <a:solidFill>
                  <a:schemeClr val="lt1"/>
                </a:solidFill>
                <a:latin typeface="Century Gothic"/>
                <a:ea typeface="Century Gothic"/>
                <a:cs typeface="Century Gothic"/>
                <a:sym typeface="Century Gothic"/>
              </a:defRPr>
            </a:lvl3pPr>
            <a:lvl4pPr lvl="3" marR="0" rtl="0" algn="l">
              <a:spcBef>
                <a:spcPts val="600"/>
              </a:spcBef>
              <a:spcAft>
                <a:spcPts val="0"/>
              </a:spcAft>
              <a:buClr>
                <a:schemeClr val="accent1"/>
              </a:buClr>
              <a:buSzPts val="1600"/>
              <a:buFont typeface="Arial"/>
              <a:buNone/>
              <a:defRPr b="0" i="0" sz="1600" u="none" cap="small" strike="noStrike">
                <a:solidFill>
                  <a:schemeClr val="lt1"/>
                </a:solidFill>
                <a:latin typeface="Century Gothic"/>
                <a:ea typeface="Century Gothic"/>
                <a:cs typeface="Century Gothic"/>
                <a:sym typeface="Century Gothic"/>
              </a:defRPr>
            </a:lvl4pPr>
            <a:lvl5pPr lvl="4" marR="0" rtl="0" algn="l">
              <a:spcBef>
                <a:spcPts val="600"/>
              </a:spcBef>
              <a:spcAft>
                <a:spcPts val="0"/>
              </a:spcAft>
              <a:buClr>
                <a:schemeClr val="accent1"/>
              </a:buClr>
              <a:buSzPts val="1600"/>
              <a:buFont typeface="Arial"/>
              <a:buNone/>
              <a:defRPr b="0" i="0" sz="1600" u="none" cap="small" strike="noStrike">
                <a:solidFill>
                  <a:schemeClr val="lt1"/>
                </a:solidFill>
                <a:latin typeface="Century Gothic"/>
                <a:ea typeface="Century Gothic"/>
                <a:cs typeface="Century Gothic"/>
                <a:sym typeface="Century Gothic"/>
              </a:defRPr>
            </a:lvl5pPr>
            <a:lvl6pPr lvl="5" marR="0" rtl="0" algn="l">
              <a:spcBef>
                <a:spcPts val="600"/>
              </a:spcBef>
              <a:spcAft>
                <a:spcPts val="0"/>
              </a:spcAft>
              <a:buClr>
                <a:schemeClr val="accent1"/>
              </a:buClr>
              <a:buSzPts val="1600"/>
              <a:buFont typeface="Arial"/>
              <a:buNone/>
              <a:defRPr b="0" i="0" sz="1600" u="none" cap="small" strike="noStrike">
                <a:solidFill>
                  <a:schemeClr val="lt1"/>
                </a:solidFill>
                <a:latin typeface="Century Gothic"/>
                <a:ea typeface="Century Gothic"/>
                <a:cs typeface="Century Gothic"/>
                <a:sym typeface="Century Gothic"/>
              </a:defRPr>
            </a:lvl6pPr>
            <a:lvl7pPr lvl="6" marR="0" rtl="0" algn="l">
              <a:spcBef>
                <a:spcPts val="600"/>
              </a:spcBef>
              <a:spcAft>
                <a:spcPts val="0"/>
              </a:spcAft>
              <a:buClr>
                <a:schemeClr val="accent1"/>
              </a:buClr>
              <a:buSzPts val="1600"/>
              <a:buFont typeface="Arial"/>
              <a:buNone/>
              <a:defRPr b="0" i="0" sz="1600" u="none" cap="small" strike="noStrike">
                <a:solidFill>
                  <a:schemeClr val="lt1"/>
                </a:solidFill>
                <a:latin typeface="Century Gothic"/>
                <a:ea typeface="Century Gothic"/>
                <a:cs typeface="Century Gothic"/>
                <a:sym typeface="Century Gothic"/>
              </a:defRPr>
            </a:lvl7pPr>
            <a:lvl8pPr lvl="7" marR="0" rtl="0" algn="l">
              <a:spcBef>
                <a:spcPts val="600"/>
              </a:spcBef>
              <a:spcAft>
                <a:spcPts val="0"/>
              </a:spcAft>
              <a:buClr>
                <a:schemeClr val="accent1"/>
              </a:buClr>
              <a:buSzPts val="1600"/>
              <a:buFont typeface="Arial"/>
              <a:buNone/>
              <a:defRPr b="0" i="0" sz="1600" u="none" cap="small" strike="noStrike">
                <a:solidFill>
                  <a:schemeClr val="lt1"/>
                </a:solidFill>
                <a:latin typeface="Century Gothic"/>
                <a:ea typeface="Century Gothic"/>
                <a:cs typeface="Century Gothic"/>
                <a:sym typeface="Century Gothic"/>
              </a:defRPr>
            </a:lvl8pPr>
            <a:lvl9pPr lvl="8" marR="0" rtl="0" algn="l">
              <a:spcBef>
                <a:spcPts val="600"/>
              </a:spcBef>
              <a:spcAft>
                <a:spcPts val="600"/>
              </a:spcAft>
              <a:buClr>
                <a:schemeClr val="accent1"/>
              </a:buClr>
              <a:buSzPts val="1600"/>
              <a:buFont typeface="Arial"/>
              <a:buNone/>
              <a:defRPr b="0" i="0" sz="1600" u="none" cap="small" strike="noStrike">
                <a:solidFill>
                  <a:schemeClr val="lt1"/>
                </a:solidFill>
                <a:latin typeface="Century Gothic"/>
                <a:ea typeface="Century Gothic"/>
                <a:cs typeface="Century Gothic"/>
                <a:sym typeface="Century Gothic"/>
              </a:defRPr>
            </a:lvl9pPr>
          </a:lstStyle>
          <a:p/>
        </p:txBody>
      </p:sp>
      <p:sp>
        <p:nvSpPr>
          <p:cNvPr id="75" name="Google Shape;75;p11"/>
          <p:cNvSpPr txBox="1"/>
          <p:nvPr>
            <p:ph idx="1" type="body"/>
          </p:nvPr>
        </p:nvSpPr>
        <p:spPr>
          <a:xfrm>
            <a:off x="1141413" y="5299603"/>
            <a:ext cx="9906000" cy="493712"/>
          </a:xfrm>
          <a:prstGeom prst="rect">
            <a:avLst/>
          </a:prstGeom>
          <a:noFill/>
          <a:ln>
            <a:noFill/>
          </a:ln>
        </p:spPr>
        <p:txBody>
          <a:bodyPr anchorCtr="0" anchor="ctr"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600"/>
              </a:spcBef>
              <a:spcAft>
                <a:spcPts val="0"/>
              </a:spcAft>
              <a:buSzPts val="1200"/>
              <a:buNone/>
              <a:defRPr sz="1200"/>
            </a:lvl2pPr>
            <a:lvl3pPr indent="-228600" lvl="2" marL="1371600" algn="l">
              <a:spcBef>
                <a:spcPts val="600"/>
              </a:spcBef>
              <a:spcAft>
                <a:spcPts val="0"/>
              </a:spcAft>
              <a:buSzPts val="1000"/>
              <a:buNone/>
              <a:defRPr sz="1000"/>
            </a:lvl3pPr>
            <a:lvl4pPr indent="-228600" lvl="3" marL="1828800" algn="l">
              <a:spcBef>
                <a:spcPts val="600"/>
              </a:spcBef>
              <a:spcAft>
                <a:spcPts val="0"/>
              </a:spcAft>
              <a:buSzPts val="900"/>
              <a:buNone/>
              <a:defRPr sz="900"/>
            </a:lvl4pPr>
            <a:lvl5pPr indent="-228600" lvl="4" marL="2286000" algn="l">
              <a:spcBef>
                <a:spcPts val="600"/>
              </a:spcBef>
              <a:spcAft>
                <a:spcPts val="0"/>
              </a:spcAft>
              <a:buSzPts val="900"/>
              <a:buNone/>
              <a:defRPr sz="900"/>
            </a:lvl5pPr>
            <a:lvl6pPr indent="-228600" lvl="5" marL="2743200" algn="l">
              <a:spcBef>
                <a:spcPts val="600"/>
              </a:spcBef>
              <a:spcAft>
                <a:spcPts val="0"/>
              </a:spcAft>
              <a:buSzPts val="900"/>
              <a:buNone/>
              <a:defRPr sz="900"/>
            </a:lvl6pPr>
            <a:lvl7pPr indent="-228600" lvl="6" marL="3200400" algn="l">
              <a:spcBef>
                <a:spcPts val="600"/>
              </a:spcBef>
              <a:spcAft>
                <a:spcPts val="0"/>
              </a:spcAft>
              <a:buSzPts val="900"/>
              <a:buNone/>
              <a:defRPr sz="900"/>
            </a:lvl7pPr>
            <a:lvl8pPr indent="-228600" lvl="7" marL="3657600" algn="l">
              <a:spcBef>
                <a:spcPts val="600"/>
              </a:spcBef>
              <a:spcAft>
                <a:spcPts val="0"/>
              </a:spcAft>
              <a:buSzPts val="900"/>
              <a:buNone/>
              <a:defRPr sz="900"/>
            </a:lvl8pPr>
            <a:lvl9pPr indent="-228600" lvl="8" marL="4114800" algn="l">
              <a:spcBef>
                <a:spcPts val="600"/>
              </a:spcBef>
              <a:spcAft>
                <a:spcPts val="600"/>
              </a:spcAft>
              <a:buSzPts val="900"/>
              <a:buNone/>
              <a:defRPr sz="900"/>
            </a:lvl9pPr>
          </a:lstStyle>
          <a:p/>
        </p:txBody>
      </p:sp>
      <p:sp>
        <p:nvSpPr>
          <p:cNvPr id="76" name="Google Shape;76;p11"/>
          <p:cNvSpPr txBox="1"/>
          <p:nvPr>
            <p:ph idx="10" type="dt"/>
          </p:nvPr>
        </p:nvSpPr>
        <p:spPr>
          <a:xfrm>
            <a:off x="8837612" y="5883275"/>
            <a:ext cx="1600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1" type="ftr"/>
          </p:nvPr>
        </p:nvSpPr>
        <p:spPr>
          <a:xfrm>
            <a:off x="1141412" y="5883275"/>
            <a:ext cx="7543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11"/>
          <p:cNvSpPr txBox="1"/>
          <p:nvPr>
            <p:ph idx="12" type="sldNum"/>
          </p:nvPr>
        </p:nvSpPr>
        <p:spPr>
          <a:xfrm>
            <a:off x="10514012" y="5883275"/>
            <a:ext cx="5511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aption">
  <p:cSld name="Title and Caption">
    <p:spTree>
      <p:nvGrpSpPr>
        <p:cNvPr id="79" name="Shape 79"/>
        <p:cNvGrpSpPr/>
        <p:nvPr/>
      </p:nvGrpSpPr>
      <p:grpSpPr>
        <a:xfrm>
          <a:off x="0" y="0"/>
          <a:ext cx="0" cy="0"/>
          <a:chOff x="0" y="0"/>
          <a:chExt cx="0" cy="0"/>
        </a:xfrm>
      </p:grpSpPr>
      <p:sp>
        <p:nvSpPr>
          <p:cNvPr id="80" name="Google Shape;80;p12"/>
          <p:cNvSpPr txBox="1"/>
          <p:nvPr>
            <p:ph type="title"/>
          </p:nvPr>
        </p:nvSpPr>
        <p:spPr>
          <a:xfrm>
            <a:off x="1141412" y="609601"/>
            <a:ext cx="9905999" cy="3124199"/>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chemeClr val="accent1"/>
              </a:buClr>
              <a:buSzPts val="3200"/>
              <a:buFont typeface="Century Gothic"/>
              <a:buNone/>
              <a:defRPr b="0" sz="32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 name="Google Shape;81;p12"/>
          <p:cNvSpPr txBox="1"/>
          <p:nvPr>
            <p:ph idx="1" type="body"/>
          </p:nvPr>
        </p:nvSpPr>
        <p:spPr>
          <a:xfrm>
            <a:off x="1141411" y="4343400"/>
            <a:ext cx="9906000" cy="1447800"/>
          </a:xfrm>
          <a:prstGeom prst="rect">
            <a:avLst/>
          </a:prstGeom>
          <a:noFill/>
          <a:ln>
            <a:noFill/>
          </a:ln>
        </p:spPr>
        <p:txBody>
          <a:bodyPr anchorCtr="0" anchor="ctr" bIns="45700" lIns="91425" spcFirstLastPara="1" rIns="91425" wrap="square" tIns="45700">
            <a:noAutofit/>
          </a:bodyPr>
          <a:lstStyle>
            <a:lvl1pPr indent="-228600" lvl="0" marL="457200" algn="l">
              <a:spcBef>
                <a:spcPts val="400"/>
              </a:spcBef>
              <a:spcAft>
                <a:spcPts val="0"/>
              </a:spcAft>
              <a:buSzPts val="2000"/>
              <a:buNone/>
              <a:defRPr sz="2000">
                <a:solidFill>
                  <a:schemeClr val="lt1"/>
                </a:solidFill>
              </a:defRPr>
            </a:lvl1pPr>
            <a:lvl2pPr indent="-228600" lvl="1" marL="914400" algn="l">
              <a:spcBef>
                <a:spcPts val="600"/>
              </a:spcBef>
              <a:spcAft>
                <a:spcPts val="0"/>
              </a:spcAft>
              <a:buSzPts val="1800"/>
              <a:buNone/>
              <a:defRPr sz="1800">
                <a:solidFill>
                  <a:schemeClr val="lt1"/>
                </a:solidFill>
              </a:defRPr>
            </a:lvl2pPr>
            <a:lvl3pPr indent="-228600" lvl="2" marL="1371600" algn="l">
              <a:spcBef>
                <a:spcPts val="600"/>
              </a:spcBef>
              <a:spcAft>
                <a:spcPts val="0"/>
              </a:spcAft>
              <a:buSzPts val="1600"/>
              <a:buNone/>
              <a:defRPr sz="1600">
                <a:solidFill>
                  <a:schemeClr val="lt1"/>
                </a:solidFill>
              </a:defRPr>
            </a:lvl3pPr>
            <a:lvl4pPr indent="-228600" lvl="3" marL="1828800" algn="l">
              <a:spcBef>
                <a:spcPts val="600"/>
              </a:spcBef>
              <a:spcAft>
                <a:spcPts val="0"/>
              </a:spcAft>
              <a:buSzPts val="1400"/>
              <a:buNone/>
              <a:defRPr sz="1400">
                <a:solidFill>
                  <a:schemeClr val="lt1"/>
                </a:solidFill>
              </a:defRPr>
            </a:lvl4pPr>
            <a:lvl5pPr indent="-228600" lvl="4" marL="2286000" algn="l">
              <a:spcBef>
                <a:spcPts val="600"/>
              </a:spcBef>
              <a:spcAft>
                <a:spcPts val="0"/>
              </a:spcAft>
              <a:buSzPts val="1400"/>
              <a:buNone/>
              <a:defRPr sz="1400">
                <a:solidFill>
                  <a:schemeClr val="lt1"/>
                </a:solidFill>
              </a:defRPr>
            </a:lvl5pPr>
            <a:lvl6pPr indent="-228600" lvl="5" marL="2743200" algn="l">
              <a:spcBef>
                <a:spcPts val="600"/>
              </a:spcBef>
              <a:spcAft>
                <a:spcPts val="0"/>
              </a:spcAft>
              <a:buSzPts val="1400"/>
              <a:buNone/>
              <a:defRPr sz="1400">
                <a:solidFill>
                  <a:schemeClr val="lt1"/>
                </a:solidFill>
              </a:defRPr>
            </a:lvl6pPr>
            <a:lvl7pPr indent="-228600" lvl="6" marL="3200400" algn="l">
              <a:spcBef>
                <a:spcPts val="600"/>
              </a:spcBef>
              <a:spcAft>
                <a:spcPts val="0"/>
              </a:spcAft>
              <a:buSzPts val="1400"/>
              <a:buNone/>
              <a:defRPr sz="1400">
                <a:solidFill>
                  <a:schemeClr val="lt1"/>
                </a:solidFill>
              </a:defRPr>
            </a:lvl7pPr>
            <a:lvl8pPr indent="-228600" lvl="7" marL="3657600" algn="l">
              <a:spcBef>
                <a:spcPts val="600"/>
              </a:spcBef>
              <a:spcAft>
                <a:spcPts val="0"/>
              </a:spcAft>
              <a:buSzPts val="1400"/>
              <a:buNone/>
              <a:defRPr sz="1400">
                <a:solidFill>
                  <a:schemeClr val="lt1"/>
                </a:solidFill>
              </a:defRPr>
            </a:lvl8pPr>
            <a:lvl9pPr indent="-228600" lvl="8" marL="4114800" algn="l">
              <a:spcBef>
                <a:spcPts val="600"/>
              </a:spcBef>
              <a:spcAft>
                <a:spcPts val="600"/>
              </a:spcAft>
              <a:buSzPts val="1400"/>
              <a:buNone/>
              <a:defRPr sz="1400">
                <a:solidFill>
                  <a:schemeClr val="lt1"/>
                </a:solidFill>
              </a:defRPr>
            </a:lvl9pPr>
          </a:lstStyle>
          <a:p/>
        </p:txBody>
      </p:sp>
      <p:sp>
        <p:nvSpPr>
          <p:cNvPr id="82" name="Google Shape;82;p12"/>
          <p:cNvSpPr txBox="1"/>
          <p:nvPr>
            <p:ph idx="10" type="dt"/>
          </p:nvPr>
        </p:nvSpPr>
        <p:spPr>
          <a:xfrm>
            <a:off x="8837612" y="5883275"/>
            <a:ext cx="1600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1" type="ftr"/>
          </p:nvPr>
        </p:nvSpPr>
        <p:spPr>
          <a:xfrm>
            <a:off x="1141412" y="5883275"/>
            <a:ext cx="7543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 name="Google Shape;84;p12"/>
          <p:cNvSpPr txBox="1"/>
          <p:nvPr>
            <p:ph idx="12" type="sldNum"/>
          </p:nvPr>
        </p:nvSpPr>
        <p:spPr>
          <a:xfrm>
            <a:off x="10514012" y="5883275"/>
            <a:ext cx="5511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with Caption">
  <p:cSld name="Quote with Caption">
    <p:spTree>
      <p:nvGrpSpPr>
        <p:cNvPr id="85" name="Shape 85"/>
        <p:cNvGrpSpPr/>
        <p:nvPr/>
      </p:nvGrpSpPr>
      <p:grpSpPr>
        <a:xfrm>
          <a:off x="0" y="0"/>
          <a:ext cx="0" cy="0"/>
          <a:chOff x="0" y="0"/>
          <a:chExt cx="0" cy="0"/>
        </a:xfrm>
      </p:grpSpPr>
      <p:sp>
        <p:nvSpPr>
          <p:cNvPr id="86" name="Google Shape;86;p13"/>
          <p:cNvSpPr txBox="1"/>
          <p:nvPr/>
        </p:nvSpPr>
        <p:spPr>
          <a:xfrm>
            <a:off x="836612" y="786824"/>
            <a:ext cx="609600" cy="584776"/>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accent1"/>
              </a:buClr>
              <a:buSzPts val="8000"/>
              <a:buFont typeface="Century Gothic"/>
              <a:buNone/>
            </a:pPr>
            <a:r>
              <a:rPr b="0" lang="en-US" sz="8000" cap="none">
                <a:solidFill>
                  <a:schemeClr val="accent1"/>
                </a:solidFill>
                <a:latin typeface="Century Gothic"/>
                <a:ea typeface="Century Gothic"/>
                <a:cs typeface="Century Gothic"/>
                <a:sym typeface="Century Gothic"/>
              </a:rPr>
              <a:t>“</a:t>
            </a:r>
            <a:endParaRPr/>
          </a:p>
        </p:txBody>
      </p:sp>
      <p:sp>
        <p:nvSpPr>
          <p:cNvPr id="87" name="Google Shape;87;p13"/>
          <p:cNvSpPr txBox="1"/>
          <p:nvPr/>
        </p:nvSpPr>
        <p:spPr>
          <a:xfrm>
            <a:off x="10437812" y="2743200"/>
            <a:ext cx="609600" cy="584776"/>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Clr>
                <a:schemeClr val="accent1"/>
              </a:buClr>
              <a:buSzPts val="8000"/>
              <a:buFont typeface="Century Gothic"/>
              <a:buNone/>
            </a:pPr>
            <a:r>
              <a:rPr b="0" lang="en-US" sz="8000" cap="none">
                <a:solidFill>
                  <a:schemeClr val="accent1"/>
                </a:solidFill>
                <a:latin typeface="Century Gothic"/>
                <a:ea typeface="Century Gothic"/>
                <a:cs typeface="Century Gothic"/>
                <a:sym typeface="Century Gothic"/>
              </a:rPr>
              <a:t>”</a:t>
            </a:r>
            <a:endParaRPr/>
          </a:p>
        </p:txBody>
      </p:sp>
      <p:sp>
        <p:nvSpPr>
          <p:cNvPr id="88" name="Google Shape;88;p13"/>
          <p:cNvSpPr txBox="1"/>
          <p:nvPr>
            <p:ph type="title"/>
          </p:nvPr>
        </p:nvSpPr>
        <p:spPr>
          <a:xfrm>
            <a:off x="1446213" y="609601"/>
            <a:ext cx="9296398" cy="2743199"/>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chemeClr val="lt1"/>
              </a:buClr>
              <a:buSzPts val="3200"/>
              <a:buFont typeface="Century Gothic"/>
              <a:buNone/>
              <a:defRPr b="0" sz="3200" cap="none">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 name="Google Shape;89;p13"/>
          <p:cNvSpPr txBox="1"/>
          <p:nvPr>
            <p:ph idx="1" type="body"/>
          </p:nvPr>
        </p:nvSpPr>
        <p:spPr>
          <a:xfrm>
            <a:off x="1674812" y="3352800"/>
            <a:ext cx="8839202" cy="381000"/>
          </a:xfrm>
          <a:prstGeom prst="rect">
            <a:avLst/>
          </a:prstGeom>
          <a:noFill/>
          <a:ln>
            <a:noFill/>
          </a:ln>
        </p:spPr>
        <p:txBody>
          <a:bodyPr anchorCtr="0" anchor="ctr" bIns="45700" lIns="91425" spcFirstLastPara="1" rIns="91425" wrap="square" tIns="45700">
            <a:noAutofit/>
          </a:bodyPr>
          <a:lstStyle>
            <a:lvl1pPr indent="-228600" lvl="0" marL="457200" algn="l">
              <a:spcBef>
                <a:spcPts val="400"/>
              </a:spcBef>
              <a:spcAft>
                <a:spcPts val="0"/>
              </a:spcAft>
              <a:buSzPts val="2000"/>
              <a:buFont typeface="Century Gothic"/>
              <a:buNone/>
              <a:defRPr/>
            </a:lvl1pPr>
            <a:lvl2pPr indent="-228600" lvl="1" marL="914400" algn="l">
              <a:spcBef>
                <a:spcPts val="600"/>
              </a:spcBef>
              <a:spcAft>
                <a:spcPts val="0"/>
              </a:spcAft>
              <a:buSzPts val="1800"/>
              <a:buFont typeface="Century Gothic"/>
              <a:buNone/>
              <a:defRPr/>
            </a:lvl2pPr>
            <a:lvl3pPr indent="-228600" lvl="2" marL="1371600" algn="l">
              <a:spcBef>
                <a:spcPts val="600"/>
              </a:spcBef>
              <a:spcAft>
                <a:spcPts val="0"/>
              </a:spcAft>
              <a:buSzPts val="1600"/>
              <a:buFont typeface="Century Gothic"/>
              <a:buNone/>
              <a:defRPr/>
            </a:lvl3pPr>
            <a:lvl4pPr indent="-228600" lvl="3" marL="1828800" algn="l">
              <a:spcBef>
                <a:spcPts val="600"/>
              </a:spcBef>
              <a:spcAft>
                <a:spcPts val="0"/>
              </a:spcAft>
              <a:buSzPts val="1400"/>
              <a:buFont typeface="Century Gothic"/>
              <a:buNone/>
              <a:defRPr/>
            </a:lvl4pPr>
            <a:lvl5pPr indent="-228600" lvl="4" marL="2286000" algn="l">
              <a:spcBef>
                <a:spcPts val="600"/>
              </a:spcBef>
              <a:spcAft>
                <a:spcPts val="0"/>
              </a:spcAft>
              <a:buSzPts val="1400"/>
              <a:buFont typeface="Century Gothic"/>
              <a:buNone/>
              <a:defRPr/>
            </a:lvl5pPr>
            <a:lvl6pPr indent="-342900" lvl="5" marL="2743200" algn="l">
              <a:spcBef>
                <a:spcPts val="600"/>
              </a:spcBef>
              <a:spcAft>
                <a:spcPts val="0"/>
              </a:spcAft>
              <a:buSzPts val="1800"/>
              <a:buChar char="•"/>
              <a:defRPr/>
            </a:lvl6pPr>
            <a:lvl7pPr indent="-342900" lvl="6" marL="3200400" algn="l">
              <a:spcBef>
                <a:spcPts val="600"/>
              </a:spcBef>
              <a:spcAft>
                <a:spcPts val="0"/>
              </a:spcAft>
              <a:buSzPts val="1800"/>
              <a:buChar char="•"/>
              <a:defRPr/>
            </a:lvl7pPr>
            <a:lvl8pPr indent="-342900" lvl="7" marL="3657600" algn="l">
              <a:spcBef>
                <a:spcPts val="600"/>
              </a:spcBef>
              <a:spcAft>
                <a:spcPts val="0"/>
              </a:spcAft>
              <a:buSzPts val="1800"/>
              <a:buChar char="•"/>
              <a:defRPr/>
            </a:lvl8pPr>
            <a:lvl9pPr indent="-342900" lvl="8" marL="4114800" algn="l">
              <a:spcBef>
                <a:spcPts val="600"/>
              </a:spcBef>
              <a:spcAft>
                <a:spcPts val="600"/>
              </a:spcAft>
              <a:buSzPts val="1800"/>
              <a:buChar char="•"/>
              <a:defRPr/>
            </a:lvl9pPr>
          </a:lstStyle>
          <a:p/>
        </p:txBody>
      </p:sp>
      <p:sp>
        <p:nvSpPr>
          <p:cNvPr id="90" name="Google Shape;90;p13"/>
          <p:cNvSpPr txBox="1"/>
          <p:nvPr>
            <p:ph idx="2" type="body"/>
          </p:nvPr>
        </p:nvSpPr>
        <p:spPr>
          <a:xfrm>
            <a:off x="1141411" y="4343400"/>
            <a:ext cx="9906000" cy="1447800"/>
          </a:xfrm>
          <a:prstGeom prst="rect">
            <a:avLst/>
          </a:prstGeom>
          <a:noFill/>
          <a:ln>
            <a:noFill/>
          </a:ln>
        </p:spPr>
        <p:txBody>
          <a:bodyPr anchorCtr="0" anchor="ctr" bIns="45700" lIns="91425" spcFirstLastPara="1" rIns="91425" wrap="square" tIns="45700">
            <a:noAutofit/>
          </a:bodyPr>
          <a:lstStyle>
            <a:lvl1pPr indent="-228600" lvl="0" marL="457200" algn="l">
              <a:spcBef>
                <a:spcPts val="400"/>
              </a:spcBef>
              <a:spcAft>
                <a:spcPts val="0"/>
              </a:spcAft>
              <a:buSzPts val="2000"/>
              <a:buNone/>
              <a:defRPr sz="2000">
                <a:solidFill>
                  <a:schemeClr val="lt1"/>
                </a:solidFill>
              </a:defRPr>
            </a:lvl1pPr>
            <a:lvl2pPr indent="-228600" lvl="1" marL="914400" algn="l">
              <a:spcBef>
                <a:spcPts val="600"/>
              </a:spcBef>
              <a:spcAft>
                <a:spcPts val="0"/>
              </a:spcAft>
              <a:buSzPts val="1800"/>
              <a:buNone/>
              <a:defRPr sz="1800">
                <a:solidFill>
                  <a:schemeClr val="lt1"/>
                </a:solidFill>
              </a:defRPr>
            </a:lvl2pPr>
            <a:lvl3pPr indent="-228600" lvl="2" marL="1371600" algn="l">
              <a:spcBef>
                <a:spcPts val="600"/>
              </a:spcBef>
              <a:spcAft>
                <a:spcPts val="0"/>
              </a:spcAft>
              <a:buSzPts val="1600"/>
              <a:buNone/>
              <a:defRPr sz="1600">
                <a:solidFill>
                  <a:schemeClr val="lt1"/>
                </a:solidFill>
              </a:defRPr>
            </a:lvl3pPr>
            <a:lvl4pPr indent="-228600" lvl="3" marL="1828800" algn="l">
              <a:spcBef>
                <a:spcPts val="600"/>
              </a:spcBef>
              <a:spcAft>
                <a:spcPts val="0"/>
              </a:spcAft>
              <a:buSzPts val="1400"/>
              <a:buNone/>
              <a:defRPr sz="1400">
                <a:solidFill>
                  <a:schemeClr val="lt1"/>
                </a:solidFill>
              </a:defRPr>
            </a:lvl4pPr>
            <a:lvl5pPr indent="-228600" lvl="4" marL="2286000" algn="l">
              <a:spcBef>
                <a:spcPts val="600"/>
              </a:spcBef>
              <a:spcAft>
                <a:spcPts val="0"/>
              </a:spcAft>
              <a:buSzPts val="1400"/>
              <a:buNone/>
              <a:defRPr sz="1400">
                <a:solidFill>
                  <a:schemeClr val="lt1"/>
                </a:solidFill>
              </a:defRPr>
            </a:lvl5pPr>
            <a:lvl6pPr indent="-228600" lvl="5" marL="2743200" algn="l">
              <a:spcBef>
                <a:spcPts val="600"/>
              </a:spcBef>
              <a:spcAft>
                <a:spcPts val="0"/>
              </a:spcAft>
              <a:buSzPts val="1400"/>
              <a:buNone/>
              <a:defRPr sz="1400">
                <a:solidFill>
                  <a:schemeClr val="lt1"/>
                </a:solidFill>
              </a:defRPr>
            </a:lvl6pPr>
            <a:lvl7pPr indent="-228600" lvl="6" marL="3200400" algn="l">
              <a:spcBef>
                <a:spcPts val="600"/>
              </a:spcBef>
              <a:spcAft>
                <a:spcPts val="0"/>
              </a:spcAft>
              <a:buSzPts val="1400"/>
              <a:buNone/>
              <a:defRPr sz="1400">
                <a:solidFill>
                  <a:schemeClr val="lt1"/>
                </a:solidFill>
              </a:defRPr>
            </a:lvl7pPr>
            <a:lvl8pPr indent="-228600" lvl="7" marL="3657600" algn="l">
              <a:spcBef>
                <a:spcPts val="600"/>
              </a:spcBef>
              <a:spcAft>
                <a:spcPts val="0"/>
              </a:spcAft>
              <a:buSzPts val="1400"/>
              <a:buNone/>
              <a:defRPr sz="1400">
                <a:solidFill>
                  <a:schemeClr val="lt1"/>
                </a:solidFill>
              </a:defRPr>
            </a:lvl8pPr>
            <a:lvl9pPr indent="-228600" lvl="8" marL="4114800" algn="l">
              <a:spcBef>
                <a:spcPts val="600"/>
              </a:spcBef>
              <a:spcAft>
                <a:spcPts val="600"/>
              </a:spcAft>
              <a:buSzPts val="1400"/>
              <a:buNone/>
              <a:defRPr sz="1400">
                <a:solidFill>
                  <a:schemeClr val="lt1"/>
                </a:solidFill>
              </a:defRPr>
            </a:lvl9pPr>
          </a:lstStyle>
          <a:p/>
        </p:txBody>
      </p:sp>
      <p:sp>
        <p:nvSpPr>
          <p:cNvPr id="91" name="Google Shape;91;p13"/>
          <p:cNvSpPr txBox="1"/>
          <p:nvPr>
            <p:ph idx="10" type="dt"/>
          </p:nvPr>
        </p:nvSpPr>
        <p:spPr>
          <a:xfrm>
            <a:off x="8837612" y="5883275"/>
            <a:ext cx="1600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2" name="Google Shape;92;p13"/>
          <p:cNvSpPr txBox="1"/>
          <p:nvPr>
            <p:ph idx="11" type="ftr"/>
          </p:nvPr>
        </p:nvSpPr>
        <p:spPr>
          <a:xfrm>
            <a:off x="1141412" y="5883275"/>
            <a:ext cx="7543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 name="Google Shape;93;p13"/>
          <p:cNvSpPr txBox="1"/>
          <p:nvPr>
            <p:ph idx="12" type="sldNum"/>
          </p:nvPr>
        </p:nvSpPr>
        <p:spPr>
          <a:xfrm>
            <a:off x="10514012" y="5883275"/>
            <a:ext cx="5511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me Card">
  <p:cSld name="Name Card">
    <p:spTree>
      <p:nvGrpSpPr>
        <p:cNvPr id="94" name="Shape 94"/>
        <p:cNvGrpSpPr/>
        <p:nvPr/>
      </p:nvGrpSpPr>
      <p:grpSpPr>
        <a:xfrm>
          <a:off x="0" y="0"/>
          <a:ext cx="0" cy="0"/>
          <a:chOff x="0" y="0"/>
          <a:chExt cx="0" cy="0"/>
        </a:xfrm>
      </p:grpSpPr>
      <p:sp>
        <p:nvSpPr>
          <p:cNvPr id="95" name="Google Shape;95;p14"/>
          <p:cNvSpPr txBox="1"/>
          <p:nvPr>
            <p:ph type="title"/>
          </p:nvPr>
        </p:nvSpPr>
        <p:spPr>
          <a:xfrm>
            <a:off x="1141412" y="3308581"/>
            <a:ext cx="9906000" cy="14688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accent1"/>
              </a:buClr>
              <a:buSzPts val="3200"/>
              <a:buFont typeface="Century Gothic"/>
              <a:buNone/>
              <a:defRPr b="0" sz="32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 name="Google Shape;96;p14"/>
          <p:cNvSpPr txBox="1"/>
          <p:nvPr>
            <p:ph idx="1" type="body"/>
          </p:nvPr>
        </p:nvSpPr>
        <p:spPr>
          <a:xfrm>
            <a:off x="1141410" y="4777381"/>
            <a:ext cx="9906001" cy="860400"/>
          </a:xfrm>
          <a:prstGeom prst="rect">
            <a:avLst/>
          </a:prstGeom>
          <a:noFill/>
          <a:ln>
            <a:noFill/>
          </a:ln>
        </p:spPr>
        <p:txBody>
          <a:bodyPr anchorCtr="0" anchor="t" bIns="45700" lIns="91425" spcFirstLastPara="1" rIns="91425" wrap="square" tIns="45700">
            <a:noAutofit/>
          </a:bodyPr>
          <a:lstStyle>
            <a:lvl1pPr indent="-228600" lvl="0" marL="457200" algn="l">
              <a:spcBef>
                <a:spcPts val="400"/>
              </a:spcBef>
              <a:spcAft>
                <a:spcPts val="0"/>
              </a:spcAft>
              <a:buSzPts val="2000"/>
              <a:buNone/>
              <a:defRPr sz="2000">
                <a:solidFill>
                  <a:schemeClr val="lt1"/>
                </a:solidFill>
              </a:defRPr>
            </a:lvl1pPr>
            <a:lvl2pPr indent="-228600" lvl="1" marL="914400" algn="l">
              <a:spcBef>
                <a:spcPts val="600"/>
              </a:spcBef>
              <a:spcAft>
                <a:spcPts val="0"/>
              </a:spcAft>
              <a:buSzPts val="1800"/>
              <a:buNone/>
              <a:defRPr sz="1800">
                <a:solidFill>
                  <a:schemeClr val="lt1"/>
                </a:solidFill>
              </a:defRPr>
            </a:lvl2pPr>
            <a:lvl3pPr indent="-228600" lvl="2" marL="1371600" algn="l">
              <a:spcBef>
                <a:spcPts val="600"/>
              </a:spcBef>
              <a:spcAft>
                <a:spcPts val="0"/>
              </a:spcAft>
              <a:buSzPts val="1600"/>
              <a:buNone/>
              <a:defRPr sz="1600">
                <a:solidFill>
                  <a:schemeClr val="lt1"/>
                </a:solidFill>
              </a:defRPr>
            </a:lvl3pPr>
            <a:lvl4pPr indent="-228600" lvl="3" marL="1828800" algn="l">
              <a:spcBef>
                <a:spcPts val="600"/>
              </a:spcBef>
              <a:spcAft>
                <a:spcPts val="0"/>
              </a:spcAft>
              <a:buSzPts val="1400"/>
              <a:buNone/>
              <a:defRPr sz="1400">
                <a:solidFill>
                  <a:schemeClr val="lt1"/>
                </a:solidFill>
              </a:defRPr>
            </a:lvl4pPr>
            <a:lvl5pPr indent="-228600" lvl="4" marL="2286000" algn="l">
              <a:spcBef>
                <a:spcPts val="600"/>
              </a:spcBef>
              <a:spcAft>
                <a:spcPts val="0"/>
              </a:spcAft>
              <a:buSzPts val="1400"/>
              <a:buNone/>
              <a:defRPr sz="1400">
                <a:solidFill>
                  <a:schemeClr val="lt1"/>
                </a:solidFill>
              </a:defRPr>
            </a:lvl5pPr>
            <a:lvl6pPr indent="-228600" lvl="5" marL="2743200" algn="l">
              <a:spcBef>
                <a:spcPts val="600"/>
              </a:spcBef>
              <a:spcAft>
                <a:spcPts val="0"/>
              </a:spcAft>
              <a:buSzPts val="1400"/>
              <a:buNone/>
              <a:defRPr sz="1400">
                <a:solidFill>
                  <a:schemeClr val="lt1"/>
                </a:solidFill>
              </a:defRPr>
            </a:lvl6pPr>
            <a:lvl7pPr indent="-228600" lvl="6" marL="3200400" algn="l">
              <a:spcBef>
                <a:spcPts val="600"/>
              </a:spcBef>
              <a:spcAft>
                <a:spcPts val="0"/>
              </a:spcAft>
              <a:buSzPts val="1400"/>
              <a:buNone/>
              <a:defRPr sz="1400">
                <a:solidFill>
                  <a:schemeClr val="lt1"/>
                </a:solidFill>
              </a:defRPr>
            </a:lvl7pPr>
            <a:lvl8pPr indent="-228600" lvl="7" marL="3657600" algn="l">
              <a:spcBef>
                <a:spcPts val="600"/>
              </a:spcBef>
              <a:spcAft>
                <a:spcPts val="0"/>
              </a:spcAft>
              <a:buSzPts val="1400"/>
              <a:buNone/>
              <a:defRPr sz="1400">
                <a:solidFill>
                  <a:schemeClr val="lt1"/>
                </a:solidFill>
              </a:defRPr>
            </a:lvl8pPr>
            <a:lvl9pPr indent="-228600" lvl="8" marL="4114800" algn="l">
              <a:spcBef>
                <a:spcPts val="600"/>
              </a:spcBef>
              <a:spcAft>
                <a:spcPts val="600"/>
              </a:spcAft>
              <a:buSzPts val="1400"/>
              <a:buNone/>
              <a:defRPr sz="1400">
                <a:solidFill>
                  <a:schemeClr val="lt1"/>
                </a:solidFill>
              </a:defRPr>
            </a:lvl9pPr>
          </a:lstStyle>
          <a:p/>
        </p:txBody>
      </p:sp>
      <p:sp>
        <p:nvSpPr>
          <p:cNvPr id="97" name="Google Shape;97;p14"/>
          <p:cNvSpPr txBox="1"/>
          <p:nvPr>
            <p:ph idx="10" type="dt"/>
          </p:nvPr>
        </p:nvSpPr>
        <p:spPr>
          <a:xfrm>
            <a:off x="8837612" y="5883275"/>
            <a:ext cx="1600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 name="Google Shape;98;p14"/>
          <p:cNvSpPr txBox="1"/>
          <p:nvPr>
            <p:ph idx="11" type="ftr"/>
          </p:nvPr>
        </p:nvSpPr>
        <p:spPr>
          <a:xfrm>
            <a:off x="1141412" y="5883275"/>
            <a:ext cx="7543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14"/>
          <p:cNvSpPr txBox="1"/>
          <p:nvPr>
            <p:ph idx="12" type="sldNum"/>
          </p:nvPr>
        </p:nvSpPr>
        <p:spPr>
          <a:xfrm>
            <a:off x="10514012" y="5883275"/>
            <a:ext cx="5511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Name Card">
  <p:cSld name="Quote Name Card">
    <p:spTree>
      <p:nvGrpSpPr>
        <p:cNvPr id="100" name="Shape 100"/>
        <p:cNvGrpSpPr/>
        <p:nvPr/>
      </p:nvGrpSpPr>
      <p:grpSpPr>
        <a:xfrm>
          <a:off x="0" y="0"/>
          <a:ext cx="0" cy="0"/>
          <a:chOff x="0" y="0"/>
          <a:chExt cx="0" cy="0"/>
        </a:xfrm>
      </p:grpSpPr>
      <p:sp>
        <p:nvSpPr>
          <p:cNvPr id="101" name="Google Shape;101;p15"/>
          <p:cNvSpPr txBox="1"/>
          <p:nvPr/>
        </p:nvSpPr>
        <p:spPr>
          <a:xfrm>
            <a:off x="836612" y="786824"/>
            <a:ext cx="609600" cy="584776"/>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accent1"/>
              </a:buClr>
              <a:buSzPts val="8000"/>
              <a:buFont typeface="Century Gothic"/>
              <a:buNone/>
            </a:pPr>
            <a:r>
              <a:rPr b="0" lang="en-US" sz="8000" cap="none">
                <a:solidFill>
                  <a:schemeClr val="accent1"/>
                </a:solidFill>
                <a:latin typeface="Century Gothic"/>
                <a:ea typeface="Century Gothic"/>
                <a:cs typeface="Century Gothic"/>
                <a:sym typeface="Century Gothic"/>
              </a:rPr>
              <a:t>“</a:t>
            </a:r>
            <a:endParaRPr/>
          </a:p>
        </p:txBody>
      </p:sp>
      <p:sp>
        <p:nvSpPr>
          <p:cNvPr id="102" name="Google Shape;102;p15"/>
          <p:cNvSpPr txBox="1"/>
          <p:nvPr/>
        </p:nvSpPr>
        <p:spPr>
          <a:xfrm>
            <a:off x="10437812" y="2743200"/>
            <a:ext cx="609600" cy="584776"/>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Clr>
                <a:schemeClr val="accent1"/>
              </a:buClr>
              <a:buSzPts val="8000"/>
              <a:buFont typeface="Century Gothic"/>
              <a:buNone/>
            </a:pPr>
            <a:r>
              <a:rPr b="0" lang="en-US" sz="8000" cap="none">
                <a:solidFill>
                  <a:schemeClr val="accent1"/>
                </a:solidFill>
                <a:latin typeface="Century Gothic"/>
                <a:ea typeface="Century Gothic"/>
                <a:cs typeface="Century Gothic"/>
                <a:sym typeface="Century Gothic"/>
              </a:rPr>
              <a:t>”</a:t>
            </a:r>
            <a:endParaRPr/>
          </a:p>
        </p:txBody>
      </p:sp>
      <p:sp>
        <p:nvSpPr>
          <p:cNvPr id="103" name="Google Shape;103;p15"/>
          <p:cNvSpPr txBox="1"/>
          <p:nvPr>
            <p:ph type="title"/>
          </p:nvPr>
        </p:nvSpPr>
        <p:spPr>
          <a:xfrm>
            <a:off x="1446213" y="609601"/>
            <a:ext cx="9296398" cy="2743199"/>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chemeClr val="lt1"/>
              </a:buClr>
              <a:buSzPts val="3200"/>
              <a:buFont typeface="Century Gothic"/>
              <a:buNone/>
              <a:defRPr b="0" sz="3200" cap="none">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15"/>
          <p:cNvSpPr txBox="1"/>
          <p:nvPr>
            <p:ph idx="1" type="body"/>
          </p:nvPr>
        </p:nvSpPr>
        <p:spPr>
          <a:xfrm>
            <a:off x="1141412" y="3886200"/>
            <a:ext cx="9906000" cy="889000"/>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0" sz="2400" cap="none">
                <a:solidFill>
                  <a:schemeClr val="accent1"/>
                </a:solidFill>
              </a:defRPr>
            </a:lvl1pPr>
            <a:lvl2pPr indent="-342900" lvl="1" marL="914400" algn="l">
              <a:spcBef>
                <a:spcPts val="600"/>
              </a:spcBef>
              <a:spcAft>
                <a:spcPts val="0"/>
              </a:spcAft>
              <a:buSzPts val="1800"/>
              <a:buChar char="•"/>
              <a:defRPr/>
            </a:lvl2pPr>
            <a:lvl3pPr indent="-342900" lvl="2" marL="1371600" algn="l">
              <a:spcBef>
                <a:spcPts val="600"/>
              </a:spcBef>
              <a:spcAft>
                <a:spcPts val="0"/>
              </a:spcAft>
              <a:buSzPts val="1800"/>
              <a:buChar char="•"/>
              <a:defRPr/>
            </a:lvl3pPr>
            <a:lvl4pPr indent="-342900" lvl="3" marL="1828800" algn="l">
              <a:spcBef>
                <a:spcPts val="600"/>
              </a:spcBef>
              <a:spcAft>
                <a:spcPts val="0"/>
              </a:spcAft>
              <a:buSzPts val="1800"/>
              <a:buChar char="•"/>
              <a:defRPr/>
            </a:lvl4pPr>
            <a:lvl5pPr indent="-342900" lvl="4" marL="2286000" algn="l">
              <a:spcBef>
                <a:spcPts val="600"/>
              </a:spcBef>
              <a:spcAft>
                <a:spcPts val="0"/>
              </a:spcAft>
              <a:buSzPts val="1800"/>
              <a:buChar char="•"/>
              <a:defRPr/>
            </a:lvl5pPr>
            <a:lvl6pPr indent="-342900" lvl="5" marL="2743200" algn="l">
              <a:spcBef>
                <a:spcPts val="600"/>
              </a:spcBef>
              <a:spcAft>
                <a:spcPts val="0"/>
              </a:spcAft>
              <a:buSzPts val="1800"/>
              <a:buChar char="•"/>
              <a:defRPr/>
            </a:lvl6pPr>
            <a:lvl7pPr indent="-342900" lvl="6" marL="3200400" algn="l">
              <a:spcBef>
                <a:spcPts val="600"/>
              </a:spcBef>
              <a:spcAft>
                <a:spcPts val="0"/>
              </a:spcAft>
              <a:buSzPts val="1800"/>
              <a:buChar char="•"/>
              <a:defRPr/>
            </a:lvl7pPr>
            <a:lvl8pPr indent="-342900" lvl="7" marL="3657600" algn="l">
              <a:spcBef>
                <a:spcPts val="600"/>
              </a:spcBef>
              <a:spcAft>
                <a:spcPts val="0"/>
              </a:spcAft>
              <a:buSzPts val="1800"/>
              <a:buChar char="•"/>
              <a:defRPr/>
            </a:lvl8pPr>
            <a:lvl9pPr indent="-342900" lvl="8" marL="4114800" algn="l">
              <a:spcBef>
                <a:spcPts val="600"/>
              </a:spcBef>
              <a:spcAft>
                <a:spcPts val="600"/>
              </a:spcAft>
              <a:buSzPts val="1800"/>
              <a:buChar char="•"/>
              <a:defRPr/>
            </a:lvl9pPr>
          </a:lstStyle>
          <a:p/>
        </p:txBody>
      </p:sp>
      <p:sp>
        <p:nvSpPr>
          <p:cNvPr id="105" name="Google Shape;105;p15"/>
          <p:cNvSpPr txBox="1"/>
          <p:nvPr>
            <p:ph idx="2" type="body"/>
          </p:nvPr>
        </p:nvSpPr>
        <p:spPr>
          <a:xfrm>
            <a:off x="1141411" y="4775200"/>
            <a:ext cx="9906000" cy="10160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800"/>
              <a:buNone/>
              <a:defRPr sz="1800">
                <a:solidFill>
                  <a:schemeClr val="lt1"/>
                </a:solidFill>
              </a:defRPr>
            </a:lvl1pPr>
            <a:lvl2pPr indent="-228600" lvl="1" marL="914400" algn="l">
              <a:spcBef>
                <a:spcPts val="600"/>
              </a:spcBef>
              <a:spcAft>
                <a:spcPts val="0"/>
              </a:spcAft>
              <a:buSzPts val="1800"/>
              <a:buNone/>
              <a:defRPr sz="1800">
                <a:solidFill>
                  <a:schemeClr val="lt1"/>
                </a:solidFill>
              </a:defRPr>
            </a:lvl2pPr>
            <a:lvl3pPr indent="-228600" lvl="2" marL="1371600" algn="l">
              <a:spcBef>
                <a:spcPts val="600"/>
              </a:spcBef>
              <a:spcAft>
                <a:spcPts val="0"/>
              </a:spcAft>
              <a:buSzPts val="1600"/>
              <a:buNone/>
              <a:defRPr sz="1600">
                <a:solidFill>
                  <a:schemeClr val="lt1"/>
                </a:solidFill>
              </a:defRPr>
            </a:lvl3pPr>
            <a:lvl4pPr indent="-228600" lvl="3" marL="1828800" algn="l">
              <a:spcBef>
                <a:spcPts val="600"/>
              </a:spcBef>
              <a:spcAft>
                <a:spcPts val="0"/>
              </a:spcAft>
              <a:buSzPts val="1400"/>
              <a:buNone/>
              <a:defRPr sz="1400">
                <a:solidFill>
                  <a:schemeClr val="lt1"/>
                </a:solidFill>
              </a:defRPr>
            </a:lvl4pPr>
            <a:lvl5pPr indent="-228600" lvl="4" marL="2286000" algn="l">
              <a:spcBef>
                <a:spcPts val="600"/>
              </a:spcBef>
              <a:spcAft>
                <a:spcPts val="0"/>
              </a:spcAft>
              <a:buSzPts val="1400"/>
              <a:buNone/>
              <a:defRPr sz="1400">
                <a:solidFill>
                  <a:schemeClr val="lt1"/>
                </a:solidFill>
              </a:defRPr>
            </a:lvl5pPr>
            <a:lvl6pPr indent="-228600" lvl="5" marL="2743200" algn="l">
              <a:spcBef>
                <a:spcPts val="600"/>
              </a:spcBef>
              <a:spcAft>
                <a:spcPts val="0"/>
              </a:spcAft>
              <a:buSzPts val="1400"/>
              <a:buNone/>
              <a:defRPr sz="1400">
                <a:solidFill>
                  <a:schemeClr val="lt1"/>
                </a:solidFill>
              </a:defRPr>
            </a:lvl6pPr>
            <a:lvl7pPr indent="-228600" lvl="6" marL="3200400" algn="l">
              <a:spcBef>
                <a:spcPts val="600"/>
              </a:spcBef>
              <a:spcAft>
                <a:spcPts val="0"/>
              </a:spcAft>
              <a:buSzPts val="1400"/>
              <a:buNone/>
              <a:defRPr sz="1400">
                <a:solidFill>
                  <a:schemeClr val="lt1"/>
                </a:solidFill>
              </a:defRPr>
            </a:lvl7pPr>
            <a:lvl8pPr indent="-228600" lvl="7" marL="3657600" algn="l">
              <a:spcBef>
                <a:spcPts val="600"/>
              </a:spcBef>
              <a:spcAft>
                <a:spcPts val="0"/>
              </a:spcAft>
              <a:buSzPts val="1400"/>
              <a:buNone/>
              <a:defRPr sz="1400">
                <a:solidFill>
                  <a:schemeClr val="lt1"/>
                </a:solidFill>
              </a:defRPr>
            </a:lvl8pPr>
            <a:lvl9pPr indent="-228600" lvl="8" marL="4114800" algn="l">
              <a:spcBef>
                <a:spcPts val="600"/>
              </a:spcBef>
              <a:spcAft>
                <a:spcPts val="600"/>
              </a:spcAft>
              <a:buSzPts val="1400"/>
              <a:buNone/>
              <a:defRPr sz="1400">
                <a:solidFill>
                  <a:schemeClr val="lt1"/>
                </a:solidFill>
              </a:defRPr>
            </a:lvl9pPr>
          </a:lstStyle>
          <a:p/>
        </p:txBody>
      </p:sp>
      <p:sp>
        <p:nvSpPr>
          <p:cNvPr id="106" name="Google Shape;106;p15"/>
          <p:cNvSpPr txBox="1"/>
          <p:nvPr>
            <p:ph idx="10" type="dt"/>
          </p:nvPr>
        </p:nvSpPr>
        <p:spPr>
          <a:xfrm>
            <a:off x="8837612" y="5883275"/>
            <a:ext cx="1600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 name="Google Shape;107;p15"/>
          <p:cNvSpPr txBox="1"/>
          <p:nvPr>
            <p:ph idx="11" type="ftr"/>
          </p:nvPr>
        </p:nvSpPr>
        <p:spPr>
          <a:xfrm>
            <a:off x="1141412" y="5883275"/>
            <a:ext cx="7543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 name="Google Shape;108;p15"/>
          <p:cNvSpPr txBox="1"/>
          <p:nvPr>
            <p:ph idx="12" type="sldNum"/>
          </p:nvPr>
        </p:nvSpPr>
        <p:spPr>
          <a:xfrm>
            <a:off x="10514012" y="5883275"/>
            <a:ext cx="5511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ue or False">
  <p:cSld name="True or False">
    <p:spTree>
      <p:nvGrpSpPr>
        <p:cNvPr id="109" name="Shape 109"/>
        <p:cNvGrpSpPr/>
        <p:nvPr/>
      </p:nvGrpSpPr>
      <p:grpSpPr>
        <a:xfrm>
          <a:off x="0" y="0"/>
          <a:ext cx="0" cy="0"/>
          <a:chOff x="0" y="0"/>
          <a:chExt cx="0" cy="0"/>
        </a:xfrm>
      </p:grpSpPr>
      <p:sp>
        <p:nvSpPr>
          <p:cNvPr id="110" name="Google Shape;110;p16"/>
          <p:cNvSpPr txBox="1"/>
          <p:nvPr>
            <p:ph type="title"/>
          </p:nvPr>
        </p:nvSpPr>
        <p:spPr>
          <a:xfrm>
            <a:off x="1141412" y="609601"/>
            <a:ext cx="9905999" cy="2743199"/>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chemeClr val="accent1"/>
              </a:buClr>
              <a:buSzPts val="3200"/>
              <a:buFont typeface="Century Gothic"/>
              <a:buNone/>
              <a:defRPr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 name="Google Shape;111;p16"/>
          <p:cNvSpPr txBox="1"/>
          <p:nvPr>
            <p:ph idx="1" type="body"/>
          </p:nvPr>
        </p:nvSpPr>
        <p:spPr>
          <a:xfrm>
            <a:off x="1141412" y="3505200"/>
            <a:ext cx="9906000" cy="838200"/>
          </a:xfrm>
          <a:prstGeom prst="rect">
            <a:avLst/>
          </a:prstGeom>
          <a:noFill/>
          <a:ln>
            <a:noFill/>
          </a:ln>
        </p:spPr>
        <p:txBody>
          <a:bodyPr anchorCtr="0" anchor="b" bIns="45700" lIns="91425" spcFirstLastPara="1" rIns="91425" wrap="square" tIns="45700">
            <a:noAutofit/>
          </a:bodyPr>
          <a:lstStyle>
            <a:lvl1pPr indent="-228600" lvl="0" marL="457200" algn="l">
              <a:spcBef>
                <a:spcPts val="560"/>
              </a:spcBef>
              <a:spcAft>
                <a:spcPts val="0"/>
              </a:spcAft>
              <a:buSzPts val="2800"/>
              <a:buNone/>
              <a:defRPr b="0" sz="2800" cap="none">
                <a:solidFill>
                  <a:schemeClr val="lt1"/>
                </a:solidFill>
              </a:defRPr>
            </a:lvl1pPr>
            <a:lvl2pPr indent="-342900" lvl="1" marL="914400" algn="l">
              <a:spcBef>
                <a:spcPts val="600"/>
              </a:spcBef>
              <a:spcAft>
                <a:spcPts val="0"/>
              </a:spcAft>
              <a:buSzPts val="1800"/>
              <a:buChar char="•"/>
              <a:defRPr/>
            </a:lvl2pPr>
            <a:lvl3pPr indent="-342900" lvl="2" marL="1371600" algn="l">
              <a:spcBef>
                <a:spcPts val="600"/>
              </a:spcBef>
              <a:spcAft>
                <a:spcPts val="0"/>
              </a:spcAft>
              <a:buSzPts val="1800"/>
              <a:buChar char="•"/>
              <a:defRPr/>
            </a:lvl3pPr>
            <a:lvl4pPr indent="-342900" lvl="3" marL="1828800" algn="l">
              <a:spcBef>
                <a:spcPts val="600"/>
              </a:spcBef>
              <a:spcAft>
                <a:spcPts val="0"/>
              </a:spcAft>
              <a:buSzPts val="1800"/>
              <a:buChar char="•"/>
              <a:defRPr/>
            </a:lvl4pPr>
            <a:lvl5pPr indent="-342900" lvl="4" marL="2286000" algn="l">
              <a:spcBef>
                <a:spcPts val="600"/>
              </a:spcBef>
              <a:spcAft>
                <a:spcPts val="0"/>
              </a:spcAft>
              <a:buSzPts val="1800"/>
              <a:buChar char="•"/>
              <a:defRPr/>
            </a:lvl5pPr>
            <a:lvl6pPr indent="-342900" lvl="5" marL="2743200" algn="l">
              <a:spcBef>
                <a:spcPts val="600"/>
              </a:spcBef>
              <a:spcAft>
                <a:spcPts val="0"/>
              </a:spcAft>
              <a:buSzPts val="1800"/>
              <a:buChar char="•"/>
              <a:defRPr/>
            </a:lvl6pPr>
            <a:lvl7pPr indent="-342900" lvl="6" marL="3200400" algn="l">
              <a:spcBef>
                <a:spcPts val="600"/>
              </a:spcBef>
              <a:spcAft>
                <a:spcPts val="0"/>
              </a:spcAft>
              <a:buSzPts val="1800"/>
              <a:buChar char="•"/>
              <a:defRPr/>
            </a:lvl7pPr>
            <a:lvl8pPr indent="-342900" lvl="7" marL="3657600" algn="l">
              <a:spcBef>
                <a:spcPts val="600"/>
              </a:spcBef>
              <a:spcAft>
                <a:spcPts val="0"/>
              </a:spcAft>
              <a:buSzPts val="1800"/>
              <a:buChar char="•"/>
              <a:defRPr/>
            </a:lvl8pPr>
            <a:lvl9pPr indent="-342900" lvl="8" marL="4114800" algn="l">
              <a:spcBef>
                <a:spcPts val="600"/>
              </a:spcBef>
              <a:spcAft>
                <a:spcPts val="600"/>
              </a:spcAft>
              <a:buSzPts val="1800"/>
              <a:buChar char="•"/>
              <a:defRPr/>
            </a:lvl9pPr>
          </a:lstStyle>
          <a:p/>
        </p:txBody>
      </p:sp>
      <p:sp>
        <p:nvSpPr>
          <p:cNvPr id="112" name="Google Shape;112;p16"/>
          <p:cNvSpPr txBox="1"/>
          <p:nvPr>
            <p:ph idx="2" type="body"/>
          </p:nvPr>
        </p:nvSpPr>
        <p:spPr>
          <a:xfrm>
            <a:off x="1141411" y="4343400"/>
            <a:ext cx="9906000" cy="14478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800"/>
              <a:buNone/>
              <a:defRPr sz="1800">
                <a:solidFill>
                  <a:schemeClr val="lt1"/>
                </a:solidFill>
              </a:defRPr>
            </a:lvl1pPr>
            <a:lvl2pPr indent="-228600" lvl="1" marL="914400" algn="l">
              <a:spcBef>
                <a:spcPts val="600"/>
              </a:spcBef>
              <a:spcAft>
                <a:spcPts val="0"/>
              </a:spcAft>
              <a:buSzPts val="1800"/>
              <a:buNone/>
              <a:defRPr sz="1800">
                <a:solidFill>
                  <a:schemeClr val="lt1"/>
                </a:solidFill>
              </a:defRPr>
            </a:lvl2pPr>
            <a:lvl3pPr indent="-228600" lvl="2" marL="1371600" algn="l">
              <a:spcBef>
                <a:spcPts val="600"/>
              </a:spcBef>
              <a:spcAft>
                <a:spcPts val="0"/>
              </a:spcAft>
              <a:buSzPts val="1600"/>
              <a:buNone/>
              <a:defRPr sz="1600">
                <a:solidFill>
                  <a:schemeClr val="lt1"/>
                </a:solidFill>
              </a:defRPr>
            </a:lvl3pPr>
            <a:lvl4pPr indent="-228600" lvl="3" marL="1828800" algn="l">
              <a:spcBef>
                <a:spcPts val="600"/>
              </a:spcBef>
              <a:spcAft>
                <a:spcPts val="0"/>
              </a:spcAft>
              <a:buSzPts val="1400"/>
              <a:buNone/>
              <a:defRPr sz="1400">
                <a:solidFill>
                  <a:schemeClr val="lt1"/>
                </a:solidFill>
              </a:defRPr>
            </a:lvl4pPr>
            <a:lvl5pPr indent="-228600" lvl="4" marL="2286000" algn="l">
              <a:spcBef>
                <a:spcPts val="600"/>
              </a:spcBef>
              <a:spcAft>
                <a:spcPts val="0"/>
              </a:spcAft>
              <a:buSzPts val="1400"/>
              <a:buNone/>
              <a:defRPr sz="1400">
                <a:solidFill>
                  <a:schemeClr val="lt1"/>
                </a:solidFill>
              </a:defRPr>
            </a:lvl5pPr>
            <a:lvl6pPr indent="-228600" lvl="5" marL="2743200" algn="l">
              <a:spcBef>
                <a:spcPts val="600"/>
              </a:spcBef>
              <a:spcAft>
                <a:spcPts val="0"/>
              </a:spcAft>
              <a:buSzPts val="1400"/>
              <a:buNone/>
              <a:defRPr sz="1400">
                <a:solidFill>
                  <a:schemeClr val="lt1"/>
                </a:solidFill>
              </a:defRPr>
            </a:lvl6pPr>
            <a:lvl7pPr indent="-228600" lvl="6" marL="3200400" algn="l">
              <a:spcBef>
                <a:spcPts val="600"/>
              </a:spcBef>
              <a:spcAft>
                <a:spcPts val="0"/>
              </a:spcAft>
              <a:buSzPts val="1400"/>
              <a:buNone/>
              <a:defRPr sz="1400">
                <a:solidFill>
                  <a:schemeClr val="lt1"/>
                </a:solidFill>
              </a:defRPr>
            </a:lvl7pPr>
            <a:lvl8pPr indent="-228600" lvl="7" marL="3657600" algn="l">
              <a:spcBef>
                <a:spcPts val="600"/>
              </a:spcBef>
              <a:spcAft>
                <a:spcPts val="0"/>
              </a:spcAft>
              <a:buSzPts val="1400"/>
              <a:buNone/>
              <a:defRPr sz="1400">
                <a:solidFill>
                  <a:schemeClr val="lt1"/>
                </a:solidFill>
              </a:defRPr>
            </a:lvl8pPr>
            <a:lvl9pPr indent="-228600" lvl="8" marL="4114800" algn="l">
              <a:spcBef>
                <a:spcPts val="600"/>
              </a:spcBef>
              <a:spcAft>
                <a:spcPts val="600"/>
              </a:spcAft>
              <a:buSzPts val="1400"/>
              <a:buNone/>
              <a:defRPr sz="1400">
                <a:solidFill>
                  <a:schemeClr val="lt1"/>
                </a:solidFill>
              </a:defRPr>
            </a:lvl9pPr>
          </a:lstStyle>
          <a:p/>
        </p:txBody>
      </p:sp>
      <p:sp>
        <p:nvSpPr>
          <p:cNvPr id="113" name="Google Shape;113;p16"/>
          <p:cNvSpPr txBox="1"/>
          <p:nvPr>
            <p:ph idx="10" type="dt"/>
          </p:nvPr>
        </p:nvSpPr>
        <p:spPr>
          <a:xfrm>
            <a:off x="8837612" y="5883275"/>
            <a:ext cx="1600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 name="Google Shape;114;p16"/>
          <p:cNvSpPr txBox="1"/>
          <p:nvPr>
            <p:ph idx="11" type="ftr"/>
          </p:nvPr>
        </p:nvSpPr>
        <p:spPr>
          <a:xfrm>
            <a:off x="1141412" y="5883275"/>
            <a:ext cx="7543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 name="Google Shape;115;p16"/>
          <p:cNvSpPr txBox="1"/>
          <p:nvPr>
            <p:ph idx="12" type="sldNum"/>
          </p:nvPr>
        </p:nvSpPr>
        <p:spPr>
          <a:xfrm>
            <a:off x="10514012" y="5883275"/>
            <a:ext cx="5511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16" name="Shape 116"/>
        <p:cNvGrpSpPr/>
        <p:nvPr/>
      </p:nvGrpSpPr>
      <p:grpSpPr>
        <a:xfrm>
          <a:off x="0" y="0"/>
          <a:ext cx="0" cy="0"/>
          <a:chOff x="0" y="0"/>
          <a:chExt cx="0" cy="0"/>
        </a:xfrm>
      </p:grpSpPr>
      <p:sp>
        <p:nvSpPr>
          <p:cNvPr id="117" name="Google Shape;117;p17"/>
          <p:cNvSpPr txBox="1"/>
          <p:nvPr>
            <p:ph type="title"/>
          </p:nvPr>
        </p:nvSpPr>
        <p:spPr>
          <a:xfrm>
            <a:off x="1141413" y="609600"/>
            <a:ext cx="9905998" cy="1905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chemeClr val="accen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 name="Google Shape;118;p17"/>
          <p:cNvSpPr txBox="1"/>
          <p:nvPr>
            <p:ph idx="1" type="body"/>
          </p:nvPr>
        </p:nvSpPr>
        <p:spPr>
          <a:xfrm rot="5400000">
            <a:off x="4532311" y="-723900"/>
            <a:ext cx="3124201" cy="990599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600"/>
              </a:spcBef>
              <a:spcAft>
                <a:spcPts val="0"/>
              </a:spcAft>
              <a:buSzPts val="1800"/>
              <a:buChar char="•"/>
              <a:defRPr/>
            </a:lvl2pPr>
            <a:lvl3pPr indent="-342900" lvl="2" marL="1371600" algn="l">
              <a:spcBef>
                <a:spcPts val="600"/>
              </a:spcBef>
              <a:spcAft>
                <a:spcPts val="0"/>
              </a:spcAft>
              <a:buSzPts val="1800"/>
              <a:buChar char="•"/>
              <a:defRPr/>
            </a:lvl3pPr>
            <a:lvl4pPr indent="-342900" lvl="3" marL="1828800" algn="l">
              <a:spcBef>
                <a:spcPts val="600"/>
              </a:spcBef>
              <a:spcAft>
                <a:spcPts val="0"/>
              </a:spcAft>
              <a:buSzPts val="1800"/>
              <a:buChar char="•"/>
              <a:defRPr/>
            </a:lvl4pPr>
            <a:lvl5pPr indent="-342900" lvl="4" marL="2286000" algn="l">
              <a:spcBef>
                <a:spcPts val="600"/>
              </a:spcBef>
              <a:spcAft>
                <a:spcPts val="0"/>
              </a:spcAft>
              <a:buSzPts val="1800"/>
              <a:buChar char="•"/>
              <a:defRPr/>
            </a:lvl5pPr>
            <a:lvl6pPr indent="-342900" lvl="5" marL="2743200" algn="l">
              <a:spcBef>
                <a:spcPts val="600"/>
              </a:spcBef>
              <a:spcAft>
                <a:spcPts val="0"/>
              </a:spcAft>
              <a:buSzPts val="1800"/>
              <a:buChar char="•"/>
              <a:defRPr/>
            </a:lvl6pPr>
            <a:lvl7pPr indent="-342900" lvl="6" marL="3200400" algn="l">
              <a:spcBef>
                <a:spcPts val="600"/>
              </a:spcBef>
              <a:spcAft>
                <a:spcPts val="0"/>
              </a:spcAft>
              <a:buSzPts val="1800"/>
              <a:buChar char="•"/>
              <a:defRPr/>
            </a:lvl7pPr>
            <a:lvl8pPr indent="-342900" lvl="7" marL="3657600" algn="l">
              <a:spcBef>
                <a:spcPts val="600"/>
              </a:spcBef>
              <a:spcAft>
                <a:spcPts val="0"/>
              </a:spcAft>
              <a:buSzPts val="1800"/>
              <a:buChar char="•"/>
              <a:defRPr/>
            </a:lvl8pPr>
            <a:lvl9pPr indent="-342900" lvl="8" marL="4114800" algn="l">
              <a:spcBef>
                <a:spcPts val="600"/>
              </a:spcBef>
              <a:spcAft>
                <a:spcPts val="600"/>
              </a:spcAft>
              <a:buSzPts val="1800"/>
              <a:buChar char="•"/>
              <a:defRPr/>
            </a:lvl9pPr>
          </a:lstStyle>
          <a:p/>
        </p:txBody>
      </p:sp>
      <p:sp>
        <p:nvSpPr>
          <p:cNvPr id="119" name="Google Shape;119;p17"/>
          <p:cNvSpPr txBox="1"/>
          <p:nvPr>
            <p:ph idx="10" type="dt"/>
          </p:nvPr>
        </p:nvSpPr>
        <p:spPr>
          <a:xfrm>
            <a:off x="8837612" y="5883275"/>
            <a:ext cx="1600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 name="Google Shape;120;p17"/>
          <p:cNvSpPr txBox="1"/>
          <p:nvPr>
            <p:ph idx="11" type="ftr"/>
          </p:nvPr>
        </p:nvSpPr>
        <p:spPr>
          <a:xfrm>
            <a:off x="1141412" y="5883275"/>
            <a:ext cx="7543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 name="Google Shape;121;p17"/>
          <p:cNvSpPr txBox="1"/>
          <p:nvPr>
            <p:ph idx="12" type="sldNum"/>
          </p:nvPr>
        </p:nvSpPr>
        <p:spPr>
          <a:xfrm>
            <a:off x="10514012" y="5883275"/>
            <a:ext cx="5511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22" name="Shape 122"/>
        <p:cNvGrpSpPr/>
        <p:nvPr/>
      </p:nvGrpSpPr>
      <p:grpSpPr>
        <a:xfrm>
          <a:off x="0" y="0"/>
          <a:ext cx="0" cy="0"/>
          <a:chOff x="0" y="0"/>
          <a:chExt cx="0" cy="0"/>
        </a:xfrm>
      </p:grpSpPr>
      <p:sp>
        <p:nvSpPr>
          <p:cNvPr id="123" name="Google Shape;123;p18"/>
          <p:cNvSpPr txBox="1"/>
          <p:nvPr>
            <p:ph type="title"/>
          </p:nvPr>
        </p:nvSpPr>
        <p:spPr>
          <a:xfrm rot="5400000">
            <a:off x="7351354" y="2095143"/>
            <a:ext cx="5181601" cy="221051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chemeClr val="accen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 name="Google Shape;124;p18"/>
          <p:cNvSpPr txBox="1"/>
          <p:nvPr>
            <p:ph idx="1" type="body"/>
          </p:nvPr>
        </p:nvSpPr>
        <p:spPr>
          <a:xfrm rot="5400000">
            <a:off x="2322512" y="-571500"/>
            <a:ext cx="5181600" cy="7543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600"/>
              </a:spcBef>
              <a:spcAft>
                <a:spcPts val="0"/>
              </a:spcAft>
              <a:buSzPts val="1800"/>
              <a:buChar char="•"/>
              <a:defRPr/>
            </a:lvl2pPr>
            <a:lvl3pPr indent="-342900" lvl="2" marL="1371600" algn="l">
              <a:spcBef>
                <a:spcPts val="600"/>
              </a:spcBef>
              <a:spcAft>
                <a:spcPts val="0"/>
              </a:spcAft>
              <a:buSzPts val="1800"/>
              <a:buChar char="•"/>
              <a:defRPr/>
            </a:lvl3pPr>
            <a:lvl4pPr indent="-342900" lvl="3" marL="1828800" algn="l">
              <a:spcBef>
                <a:spcPts val="600"/>
              </a:spcBef>
              <a:spcAft>
                <a:spcPts val="0"/>
              </a:spcAft>
              <a:buSzPts val="1800"/>
              <a:buChar char="•"/>
              <a:defRPr/>
            </a:lvl4pPr>
            <a:lvl5pPr indent="-342900" lvl="4" marL="2286000" algn="l">
              <a:spcBef>
                <a:spcPts val="600"/>
              </a:spcBef>
              <a:spcAft>
                <a:spcPts val="0"/>
              </a:spcAft>
              <a:buSzPts val="1800"/>
              <a:buChar char="•"/>
              <a:defRPr/>
            </a:lvl5pPr>
            <a:lvl6pPr indent="-342900" lvl="5" marL="2743200" algn="l">
              <a:spcBef>
                <a:spcPts val="600"/>
              </a:spcBef>
              <a:spcAft>
                <a:spcPts val="0"/>
              </a:spcAft>
              <a:buSzPts val="1800"/>
              <a:buChar char="•"/>
              <a:defRPr/>
            </a:lvl6pPr>
            <a:lvl7pPr indent="-342900" lvl="6" marL="3200400" algn="l">
              <a:spcBef>
                <a:spcPts val="600"/>
              </a:spcBef>
              <a:spcAft>
                <a:spcPts val="0"/>
              </a:spcAft>
              <a:buSzPts val="1800"/>
              <a:buChar char="•"/>
              <a:defRPr/>
            </a:lvl7pPr>
            <a:lvl8pPr indent="-342900" lvl="7" marL="3657600" algn="l">
              <a:spcBef>
                <a:spcPts val="600"/>
              </a:spcBef>
              <a:spcAft>
                <a:spcPts val="0"/>
              </a:spcAft>
              <a:buSzPts val="1800"/>
              <a:buChar char="•"/>
              <a:defRPr/>
            </a:lvl8pPr>
            <a:lvl9pPr indent="-342900" lvl="8" marL="4114800" algn="l">
              <a:spcBef>
                <a:spcPts val="600"/>
              </a:spcBef>
              <a:spcAft>
                <a:spcPts val="600"/>
              </a:spcAft>
              <a:buSzPts val="1800"/>
              <a:buChar char="•"/>
              <a:defRPr/>
            </a:lvl9pPr>
          </a:lstStyle>
          <a:p/>
        </p:txBody>
      </p:sp>
      <p:sp>
        <p:nvSpPr>
          <p:cNvPr id="125" name="Google Shape;125;p18"/>
          <p:cNvSpPr txBox="1"/>
          <p:nvPr>
            <p:ph idx="10" type="dt"/>
          </p:nvPr>
        </p:nvSpPr>
        <p:spPr>
          <a:xfrm>
            <a:off x="8837612" y="5883275"/>
            <a:ext cx="1600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 name="Google Shape;126;p18"/>
          <p:cNvSpPr txBox="1"/>
          <p:nvPr>
            <p:ph idx="11" type="ftr"/>
          </p:nvPr>
        </p:nvSpPr>
        <p:spPr>
          <a:xfrm>
            <a:off x="1141412" y="5883275"/>
            <a:ext cx="7543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7" name="Google Shape;127;p18"/>
          <p:cNvSpPr txBox="1"/>
          <p:nvPr>
            <p:ph idx="12" type="sldNum"/>
          </p:nvPr>
        </p:nvSpPr>
        <p:spPr>
          <a:xfrm>
            <a:off x="10514012" y="5883275"/>
            <a:ext cx="5511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type="tx">
  <p:cSld name="TITLE_AND_BODY">
    <p:spTree>
      <p:nvGrpSpPr>
        <p:cNvPr id="128" name="Shape 128"/>
        <p:cNvGrpSpPr/>
        <p:nvPr/>
      </p:nvGrpSpPr>
      <p:grpSpPr>
        <a:xfrm>
          <a:off x="0" y="0"/>
          <a:ext cx="0" cy="0"/>
          <a:chOff x="0" y="0"/>
          <a:chExt cx="0" cy="0"/>
        </a:xfrm>
      </p:grpSpPr>
      <p:sp>
        <p:nvSpPr>
          <p:cNvPr id="129" name="Google Shape;129;p19"/>
          <p:cNvSpPr/>
          <p:nvPr>
            <p:ph idx="2" type="pic"/>
          </p:nvPr>
        </p:nvSpPr>
        <p:spPr>
          <a:xfrm>
            <a:off x="0" y="0"/>
            <a:ext cx="12192000" cy="6858000"/>
          </a:xfrm>
          <a:prstGeom prst="rect">
            <a:avLst/>
          </a:prstGeom>
          <a:noFill/>
          <a:ln>
            <a:noFill/>
          </a:ln>
        </p:spPr>
        <p:txBody>
          <a:bodyPr anchorCtr="0" anchor="t" bIns="17125" lIns="34275" spcFirstLastPara="1" rIns="34275" wrap="square" tIns="17125">
            <a:noAutofit/>
          </a:bodyPr>
          <a:lstStyle>
            <a:lvl1pPr lvl="0" marR="0" rtl="0" algn="l">
              <a:spcBef>
                <a:spcPts val="400"/>
              </a:spcBef>
              <a:spcAft>
                <a:spcPts val="0"/>
              </a:spcAft>
              <a:buClr>
                <a:schemeClr val="accent1"/>
              </a:buClr>
              <a:buSzPts val="2000"/>
              <a:buFont typeface="Arial"/>
              <a:buChar char="•"/>
              <a:defRPr b="0" i="0" sz="2000" u="none" cap="small" strike="noStrike">
                <a:solidFill>
                  <a:schemeClr val="lt1"/>
                </a:solidFill>
                <a:latin typeface="Century Gothic"/>
                <a:ea typeface="Century Gothic"/>
                <a:cs typeface="Century Gothic"/>
                <a:sym typeface="Century Gothic"/>
              </a:defRPr>
            </a:lvl1pPr>
            <a:lvl2pPr lvl="1" marR="0" rtl="0" algn="l">
              <a:spcBef>
                <a:spcPts val="600"/>
              </a:spcBef>
              <a:spcAft>
                <a:spcPts val="0"/>
              </a:spcAft>
              <a:buClr>
                <a:schemeClr val="accent1"/>
              </a:buClr>
              <a:buSzPts val="1800"/>
              <a:buFont typeface="Arial"/>
              <a:buChar char="•"/>
              <a:defRPr b="0" i="0" sz="1800" u="none" cap="small" strike="noStrike">
                <a:solidFill>
                  <a:schemeClr val="lt1"/>
                </a:solidFill>
                <a:latin typeface="Century Gothic"/>
                <a:ea typeface="Century Gothic"/>
                <a:cs typeface="Century Gothic"/>
                <a:sym typeface="Century Gothic"/>
              </a:defRPr>
            </a:lvl2pPr>
            <a:lvl3pPr lvl="2" marR="0" rtl="0" algn="l">
              <a:spcBef>
                <a:spcPts val="600"/>
              </a:spcBef>
              <a:spcAft>
                <a:spcPts val="0"/>
              </a:spcAft>
              <a:buClr>
                <a:schemeClr val="accent1"/>
              </a:buClr>
              <a:buSzPts val="1600"/>
              <a:buFont typeface="Arial"/>
              <a:buChar char="•"/>
              <a:defRPr b="0" i="0" sz="1600" u="none" cap="small" strike="noStrike">
                <a:solidFill>
                  <a:schemeClr val="lt1"/>
                </a:solidFill>
                <a:latin typeface="Century Gothic"/>
                <a:ea typeface="Century Gothic"/>
                <a:cs typeface="Century Gothic"/>
                <a:sym typeface="Century Gothic"/>
              </a:defRPr>
            </a:lvl3pPr>
            <a:lvl4pPr lvl="3" marR="0" rtl="0" algn="l">
              <a:spcBef>
                <a:spcPts val="600"/>
              </a:spcBef>
              <a:spcAft>
                <a:spcPts val="0"/>
              </a:spcAft>
              <a:buClr>
                <a:schemeClr val="accent1"/>
              </a:buClr>
              <a:buSzPts val="1400"/>
              <a:buFont typeface="Arial"/>
              <a:buChar char="•"/>
              <a:defRPr b="0" i="0" sz="1400" u="none" cap="small" strike="noStrike">
                <a:solidFill>
                  <a:schemeClr val="lt1"/>
                </a:solidFill>
                <a:latin typeface="Century Gothic"/>
                <a:ea typeface="Century Gothic"/>
                <a:cs typeface="Century Gothic"/>
                <a:sym typeface="Century Gothic"/>
              </a:defRPr>
            </a:lvl4pPr>
            <a:lvl5pPr lvl="4" marR="0" rtl="0" algn="l">
              <a:spcBef>
                <a:spcPts val="600"/>
              </a:spcBef>
              <a:spcAft>
                <a:spcPts val="0"/>
              </a:spcAft>
              <a:buClr>
                <a:schemeClr val="accent1"/>
              </a:buClr>
              <a:buSzPts val="1400"/>
              <a:buFont typeface="Arial"/>
              <a:buChar char="•"/>
              <a:defRPr b="0" i="0" sz="1400" u="none" cap="small" strike="noStrike">
                <a:solidFill>
                  <a:schemeClr val="lt1"/>
                </a:solidFill>
                <a:latin typeface="Century Gothic"/>
                <a:ea typeface="Century Gothic"/>
                <a:cs typeface="Century Gothic"/>
                <a:sym typeface="Century Gothic"/>
              </a:defRPr>
            </a:lvl5pPr>
            <a:lvl6pPr lvl="5" marR="0" rtl="0" algn="l">
              <a:spcBef>
                <a:spcPts val="600"/>
              </a:spcBef>
              <a:spcAft>
                <a:spcPts val="0"/>
              </a:spcAft>
              <a:buClr>
                <a:schemeClr val="accent1"/>
              </a:buClr>
              <a:buSzPts val="1200"/>
              <a:buFont typeface="Arial"/>
              <a:buChar char="•"/>
              <a:defRPr b="0" i="0" sz="1200" u="none" cap="small" strike="noStrike">
                <a:solidFill>
                  <a:schemeClr val="lt1"/>
                </a:solidFill>
                <a:latin typeface="Century Gothic"/>
                <a:ea typeface="Century Gothic"/>
                <a:cs typeface="Century Gothic"/>
                <a:sym typeface="Century Gothic"/>
              </a:defRPr>
            </a:lvl6pPr>
            <a:lvl7pPr lvl="6" marR="0" rtl="0" algn="l">
              <a:spcBef>
                <a:spcPts val="600"/>
              </a:spcBef>
              <a:spcAft>
                <a:spcPts val="0"/>
              </a:spcAft>
              <a:buClr>
                <a:schemeClr val="accent1"/>
              </a:buClr>
              <a:buSzPts val="1200"/>
              <a:buFont typeface="Arial"/>
              <a:buChar char="•"/>
              <a:defRPr b="0" i="0" sz="1200" u="none" cap="small" strike="noStrike">
                <a:solidFill>
                  <a:schemeClr val="lt1"/>
                </a:solidFill>
                <a:latin typeface="Century Gothic"/>
                <a:ea typeface="Century Gothic"/>
                <a:cs typeface="Century Gothic"/>
                <a:sym typeface="Century Gothic"/>
              </a:defRPr>
            </a:lvl7pPr>
            <a:lvl8pPr lvl="7" marR="0" rtl="0" algn="l">
              <a:spcBef>
                <a:spcPts val="600"/>
              </a:spcBef>
              <a:spcAft>
                <a:spcPts val="0"/>
              </a:spcAft>
              <a:buClr>
                <a:schemeClr val="accent1"/>
              </a:buClr>
              <a:buSzPts val="1200"/>
              <a:buFont typeface="Arial"/>
              <a:buChar char="•"/>
              <a:defRPr b="0" i="0" sz="1200" u="none" cap="small" strike="noStrike">
                <a:solidFill>
                  <a:schemeClr val="lt1"/>
                </a:solidFill>
                <a:latin typeface="Century Gothic"/>
                <a:ea typeface="Century Gothic"/>
                <a:cs typeface="Century Gothic"/>
                <a:sym typeface="Century Gothic"/>
              </a:defRPr>
            </a:lvl8pPr>
            <a:lvl9pPr lvl="8" marR="0" rtl="0" algn="l">
              <a:spcBef>
                <a:spcPts val="600"/>
              </a:spcBef>
              <a:spcAft>
                <a:spcPts val="600"/>
              </a:spcAft>
              <a:buClr>
                <a:schemeClr val="accent1"/>
              </a:buClr>
              <a:buSzPts val="1200"/>
              <a:buFont typeface="Arial"/>
              <a:buChar char="•"/>
              <a:defRPr b="0" i="0" sz="1200" u="none" cap="small" strike="noStrike">
                <a:solidFill>
                  <a:schemeClr val="lt1"/>
                </a:solidFill>
                <a:latin typeface="Century Gothic"/>
                <a:ea typeface="Century Gothic"/>
                <a:cs typeface="Century Gothic"/>
                <a:sym typeface="Century Gothic"/>
              </a:defRPr>
            </a:lvl9pPr>
          </a:lstStyle>
          <a:p/>
        </p:txBody>
      </p:sp>
      <p:sp>
        <p:nvSpPr>
          <p:cNvPr id="130" name="Google Shape;130;p19"/>
          <p:cNvSpPr txBox="1"/>
          <p:nvPr>
            <p:ph type="title"/>
          </p:nvPr>
        </p:nvSpPr>
        <p:spPr>
          <a:xfrm>
            <a:off x="251573" y="2677480"/>
            <a:ext cx="11688857" cy="1143000"/>
          </a:xfrm>
          <a:prstGeom prst="rect">
            <a:avLst/>
          </a:prstGeom>
          <a:noFill/>
          <a:ln>
            <a:noFill/>
          </a:ln>
        </p:spPr>
        <p:txBody>
          <a:bodyPr anchorCtr="0" anchor="t" bIns="45700" lIns="91425" spcFirstLastPara="1" rIns="91425" wrap="square" tIns="45700">
            <a:noAutofit/>
          </a:bodyPr>
          <a:lstStyle>
            <a:lvl1pPr lvl="0" algn="ctr">
              <a:lnSpc>
                <a:spcPct val="90000"/>
              </a:lnSpc>
              <a:spcBef>
                <a:spcPts val="0"/>
              </a:spcBef>
              <a:spcAft>
                <a:spcPts val="0"/>
              </a:spcAft>
              <a:buClr>
                <a:schemeClr val="accent1"/>
              </a:buClr>
              <a:buSzPts val="6000"/>
              <a:buFont typeface="Century Gothic"/>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descr="Ubisoft+Horizontal+Logo+WHITE.png" id="131" name="Google Shape;131;p19"/>
          <p:cNvPicPr preferRelativeResize="0"/>
          <p:nvPr/>
        </p:nvPicPr>
        <p:blipFill rotWithShape="1">
          <a:blip r:embed="rId2">
            <a:alphaModFix/>
          </a:blip>
          <a:srcRect b="0" l="0" r="0" t="0"/>
          <a:stretch/>
        </p:blipFill>
        <p:spPr>
          <a:xfrm>
            <a:off x="5154418" y="626432"/>
            <a:ext cx="1883135" cy="607429"/>
          </a:xfrm>
          <a:prstGeom prst="rect">
            <a:avLst/>
          </a:prstGeom>
          <a:noFill/>
          <a:ln>
            <a:noFill/>
          </a:ln>
        </p:spPr>
      </p:pic>
      <p:sp>
        <p:nvSpPr>
          <p:cNvPr id="132" name="Google Shape;132;p19"/>
          <p:cNvSpPr txBox="1"/>
          <p:nvPr>
            <p:ph idx="1" type="body"/>
          </p:nvPr>
        </p:nvSpPr>
        <p:spPr>
          <a:xfrm>
            <a:off x="3960768" y="6040886"/>
            <a:ext cx="4270464" cy="322204"/>
          </a:xfrm>
          <a:prstGeom prst="rect">
            <a:avLst/>
          </a:prstGeom>
          <a:noFill/>
          <a:ln>
            <a:noFill/>
          </a:ln>
        </p:spPr>
        <p:txBody>
          <a:bodyPr anchorCtr="0" anchor="ctr" bIns="45700" lIns="91425" spcFirstLastPara="1" rIns="91425" wrap="square" tIns="45700">
            <a:noAutofit/>
          </a:bodyPr>
          <a:lstStyle>
            <a:lvl1pPr indent="-228600" lvl="0" marL="457200" algn="ctr">
              <a:lnSpc>
                <a:spcPct val="80000"/>
              </a:lnSpc>
              <a:spcBef>
                <a:spcPts val="0"/>
              </a:spcBef>
              <a:spcAft>
                <a:spcPts val="0"/>
              </a:spcAft>
              <a:buSzPts val="1867"/>
              <a:buNone/>
              <a:defRPr sz="1867">
                <a:solidFill>
                  <a:srgbClr val="FFFFFF"/>
                </a:solidFill>
                <a:latin typeface="Century Gothic"/>
                <a:ea typeface="Century Gothic"/>
                <a:cs typeface="Century Gothic"/>
                <a:sym typeface="Century Gothic"/>
              </a:defRPr>
            </a:lvl1pPr>
            <a:lvl2pPr indent="-342900" lvl="1" marL="914400" algn="l">
              <a:spcBef>
                <a:spcPts val="600"/>
              </a:spcBef>
              <a:spcAft>
                <a:spcPts val="0"/>
              </a:spcAft>
              <a:buSzPts val="1800"/>
              <a:buChar char="•"/>
              <a:defRPr/>
            </a:lvl2pPr>
            <a:lvl3pPr indent="-342900" lvl="2" marL="1371600" algn="l">
              <a:spcBef>
                <a:spcPts val="600"/>
              </a:spcBef>
              <a:spcAft>
                <a:spcPts val="0"/>
              </a:spcAft>
              <a:buSzPts val="1800"/>
              <a:buChar char="•"/>
              <a:defRPr/>
            </a:lvl3pPr>
            <a:lvl4pPr indent="-342900" lvl="3" marL="1828800" algn="l">
              <a:spcBef>
                <a:spcPts val="600"/>
              </a:spcBef>
              <a:spcAft>
                <a:spcPts val="0"/>
              </a:spcAft>
              <a:buSzPts val="1800"/>
              <a:buChar char="•"/>
              <a:defRPr/>
            </a:lvl4pPr>
            <a:lvl5pPr indent="-342900" lvl="4" marL="2286000" algn="l">
              <a:spcBef>
                <a:spcPts val="600"/>
              </a:spcBef>
              <a:spcAft>
                <a:spcPts val="0"/>
              </a:spcAft>
              <a:buSzPts val="1800"/>
              <a:buChar char="•"/>
              <a:defRPr/>
            </a:lvl5pPr>
            <a:lvl6pPr indent="-342900" lvl="5" marL="2743200" algn="l">
              <a:spcBef>
                <a:spcPts val="600"/>
              </a:spcBef>
              <a:spcAft>
                <a:spcPts val="0"/>
              </a:spcAft>
              <a:buSzPts val="1800"/>
              <a:buChar char="•"/>
              <a:defRPr/>
            </a:lvl6pPr>
            <a:lvl7pPr indent="-342900" lvl="6" marL="3200400" algn="l">
              <a:spcBef>
                <a:spcPts val="600"/>
              </a:spcBef>
              <a:spcAft>
                <a:spcPts val="0"/>
              </a:spcAft>
              <a:buSzPts val="1800"/>
              <a:buChar char="•"/>
              <a:defRPr/>
            </a:lvl7pPr>
            <a:lvl8pPr indent="-342900" lvl="7" marL="3657600" algn="l">
              <a:spcBef>
                <a:spcPts val="600"/>
              </a:spcBef>
              <a:spcAft>
                <a:spcPts val="0"/>
              </a:spcAft>
              <a:buSzPts val="1800"/>
              <a:buChar char="•"/>
              <a:defRPr/>
            </a:lvl8pPr>
            <a:lvl9pPr indent="-342900" lvl="8" marL="4114800" algn="l">
              <a:spcBef>
                <a:spcPts val="600"/>
              </a:spcBef>
              <a:spcAft>
                <a:spcPts val="600"/>
              </a:spcAft>
              <a:buSzPts val="1800"/>
              <a:buChar char="•"/>
              <a:defRPr/>
            </a:lvl9pPr>
          </a:lstStyle>
          <a:p/>
        </p:txBody>
      </p:sp>
      <p:sp>
        <p:nvSpPr>
          <p:cNvPr id="133" name="Google Shape;133;p19"/>
          <p:cNvSpPr txBox="1"/>
          <p:nvPr>
            <p:ph idx="12" type="sldNum"/>
          </p:nvPr>
        </p:nvSpPr>
        <p:spPr>
          <a:xfrm>
            <a:off x="11807081" y="6524147"/>
            <a:ext cx="153888" cy="15388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667">
                <a:solidFill>
                  <a:srgbClr val="FFFFFF"/>
                </a:solidFill>
                <a:latin typeface="Arial"/>
                <a:ea typeface="Arial"/>
                <a:cs typeface="Arial"/>
                <a:sym typeface="Arial"/>
              </a:defRPr>
            </a:lvl1pPr>
            <a:lvl2pPr indent="0" lvl="1" marL="0" algn="r">
              <a:spcBef>
                <a:spcPts val="0"/>
              </a:spcBef>
              <a:buNone/>
              <a:defRPr b="0" i="0" sz="667">
                <a:solidFill>
                  <a:srgbClr val="FFFFFF"/>
                </a:solidFill>
                <a:latin typeface="Arial"/>
                <a:ea typeface="Arial"/>
                <a:cs typeface="Arial"/>
                <a:sym typeface="Arial"/>
              </a:defRPr>
            </a:lvl2pPr>
            <a:lvl3pPr indent="0" lvl="2" marL="0" algn="r">
              <a:spcBef>
                <a:spcPts val="0"/>
              </a:spcBef>
              <a:buNone/>
              <a:defRPr b="0" i="0" sz="667">
                <a:solidFill>
                  <a:srgbClr val="FFFFFF"/>
                </a:solidFill>
                <a:latin typeface="Arial"/>
                <a:ea typeface="Arial"/>
                <a:cs typeface="Arial"/>
                <a:sym typeface="Arial"/>
              </a:defRPr>
            </a:lvl3pPr>
            <a:lvl4pPr indent="0" lvl="3" marL="0" algn="r">
              <a:spcBef>
                <a:spcPts val="0"/>
              </a:spcBef>
              <a:buNone/>
              <a:defRPr b="0" i="0" sz="667">
                <a:solidFill>
                  <a:srgbClr val="FFFFFF"/>
                </a:solidFill>
                <a:latin typeface="Arial"/>
                <a:ea typeface="Arial"/>
                <a:cs typeface="Arial"/>
                <a:sym typeface="Arial"/>
              </a:defRPr>
            </a:lvl4pPr>
            <a:lvl5pPr indent="0" lvl="4" marL="0" algn="r">
              <a:spcBef>
                <a:spcPts val="0"/>
              </a:spcBef>
              <a:buNone/>
              <a:defRPr b="0" i="0" sz="667">
                <a:solidFill>
                  <a:srgbClr val="FFFFFF"/>
                </a:solidFill>
                <a:latin typeface="Arial"/>
                <a:ea typeface="Arial"/>
                <a:cs typeface="Arial"/>
                <a:sym typeface="Arial"/>
              </a:defRPr>
            </a:lvl5pPr>
            <a:lvl6pPr indent="0" lvl="5" marL="0" algn="r">
              <a:spcBef>
                <a:spcPts val="0"/>
              </a:spcBef>
              <a:buNone/>
              <a:defRPr b="0" i="0" sz="667">
                <a:solidFill>
                  <a:srgbClr val="FFFFFF"/>
                </a:solidFill>
                <a:latin typeface="Arial"/>
                <a:ea typeface="Arial"/>
                <a:cs typeface="Arial"/>
                <a:sym typeface="Arial"/>
              </a:defRPr>
            </a:lvl6pPr>
            <a:lvl7pPr indent="0" lvl="6" marL="0" algn="r">
              <a:spcBef>
                <a:spcPts val="0"/>
              </a:spcBef>
              <a:buNone/>
              <a:defRPr b="0" i="0" sz="667">
                <a:solidFill>
                  <a:srgbClr val="FFFFFF"/>
                </a:solidFill>
                <a:latin typeface="Arial"/>
                <a:ea typeface="Arial"/>
                <a:cs typeface="Arial"/>
                <a:sym typeface="Arial"/>
              </a:defRPr>
            </a:lvl7pPr>
            <a:lvl8pPr indent="0" lvl="7" marL="0" algn="r">
              <a:spcBef>
                <a:spcPts val="0"/>
              </a:spcBef>
              <a:buNone/>
              <a:defRPr b="0" i="0" sz="667">
                <a:solidFill>
                  <a:srgbClr val="FFFFFF"/>
                </a:solidFill>
                <a:latin typeface="Arial"/>
                <a:ea typeface="Arial"/>
                <a:cs typeface="Arial"/>
                <a:sym typeface="Arial"/>
              </a:defRPr>
            </a:lvl8pPr>
            <a:lvl9pPr indent="0" lvl="8" marL="0" algn="r">
              <a:spcBef>
                <a:spcPts val="0"/>
              </a:spcBef>
              <a:buNone/>
              <a:defRPr b="0" i="0" sz="667">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0" name="Shape 20"/>
        <p:cNvGrpSpPr/>
        <p:nvPr/>
      </p:nvGrpSpPr>
      <p:grpSpPr>
        <a:xfrm>
          <a:off x="0" y="0"/>
          <a:ext cx="0" cy="0"/>
          <a:chOff x="0" y="0"/>
          <a:chExt cx="0" cy="0"/>
        </a:xfrm>
      </p:grpSpPr>
      <p:sp>
        <p:nvSpPr>
          <p:cNvPr id="21" name="Google Shape;21;p3"/>
          <p:cNvSpPr txBox="1"/>
          <p:nvPr>
            <p:ph type="title"/>
          </p:nvPr>
        </p:nvSpPr>
        <p:spPr>
          <a:xfrm>
            <a:off x="1141413" y="609600"/>
            <a:ext cx="9905998" cy="1905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chemeClr val="accen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 name="Google Shape;22;p3"/>
          <p:cNvSpPr txBox="1"/>
          <p:nvPr>
            <p:ph idx="1" type="body"/>
          </p:nvPr>
        </p:nvSpPr>
        <p:spPr>
          <a:xfrm>
            <a:off x="1141413" y="2666999"/>
            <a:ext cx="9905998" cy="3124201"/>
          </a:xfrm>
          <a:prstGeom prst="rect">
            <a:avLst/>
          </a:prstGeom>
          <a:noFill/>
          <a:ln>
            <a:noFill/>
          </a:ln>
        </p:spPr>
        <p:txBody>
          <a:bodyPr anchorCtr="0" anchor="ctr"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600"/>
              </a:spcBef>
              <a:spcAft>
                <a:spcPts val="0"/>
              </a:spcAft>
              <a:buSzPts val="1800"/>
              <a:buChar char="•"/>
              <a:defRPr/>
            </a:lvl2pPr>
            <a:lvl3pPr indent="-342900" lvl="2" marL="1371600" algn="l">
              <a:spcBef>
                <a:spcPts val="600"/>
              </a:spcBef>
              <a:spcAft>
                <a:spcPts val="0"/>
              </a:spcAft>
              <a:buSzPts val="1800"/>
              <a:buChar char="•"/>
              <a:defRPr/>
            </a:lvl3pPr>
            <a:lvl4pPr indent="-342900" lvl="3" marL="1828800" algn="l">
              <a:spcBef>
                <a:spcPts val="600"/>
              </a:spcBef>
              <a:spcAft>
                <a:spcPts val="0"/>
              </a:spcAft>
              <a:buSzPts val="1800"/>
              <a:buChar char="•"/>
              <a:defRPr/>
            </a:lvl4pPr>
            <a:lvl5pPr indent="-342900" lvl="4" marL="2286000" algn="l">
              <a:spcBef>
                <a:spcPts val="600"/>
              </a:spcBef>
              <a:spcAft>
                <a:spcPts val="0"/>
              </a:spcAft>
              <a:buSzPts val="1800"/>
              <a:buChar char="•"/>
              <a:defRPr/>
            </a:lvl5pPr>
            <a:lvl6pPr indent="-342900" lvl="5" marL="2743200" algn="l">
              <a:spcBef>
                <a:spcPts val="600"/>
              </a:spcBef>
              <a:spcAft>
                <a:spcPts val="0"/>
              </a:spcAft>
              <a:buSzPts val="1800"/>
              <a:buChar char="•"/>
              <a:defRPr/>
            </a:lvl6pPr>
            <a:lvl7pPr indent="-342900" lvl="6" marL="3200400" algn="l">
              <a:spcBef>
                <a:spcPts val="600"/>
              </a:spcBef>
              <a:spcAft>
                <a:spcPts val="0"/>
              </a:spcAft>
              <a:buSzPts val="1800"/>
              <a:buChar char="•"/>
              <a:defRPr/>
            </a:lvl7pPr>
            <a:lvl8pPr indent="-342900" lvl="7" marL="3657600" algn="l">
              <a:spcBef>
                <a:spcPts val="600"/>
              </a:spcBef>
              <a:spcAft>
                <a:spcPts val="0"/>
              </a:spcAft>
              <a:buSzPts val="1800"/>
              <a:buChar char="•"/>
              <a:defRPr/>
            </a:lvl8pPr>
            <a:lvl9pPr indent="-342900" lvl="8" marL="4114800" algn="l">
              <a:spcBef>
                <a:spcPts val="600"/>
              </a:spcBef>
              <a:spcAft>
                <a:spcPts val="600"/>
              </a:spcAft>
              <a:buSzPts val="1800"/>
              <a:buChar char="•"/>
              <a:defRPr/>
            </a:lvl9pPr>
          </a:lstStyle>
          <a:p/>
        </p:txBody>
      </p:sp>
      <p:sp>
        <p:nvSpPr>
          <p:cNvPr id="23" name="Google Shape;23;p3"/>
          <p:cNvSpPr txBox="1"/>
          <p:nvPr>
            <p:ph idx="10" type="dt"/>
          </p:nvPr>
        </p:nvSpPr>
        <p:spPr>
          <a:xfrm>
            <a:off x="8837612" y="5883275"/>
            <a:ext cx="1600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 name="Google Shape;24;p3"/>
          <p:cNvSpPr txBox="1"/>
          <p:nvPr>
            <p:ph idx="11" type="ftr"/>
          </p:nvPr>
        </p:nvSpPr>
        <p:spPr>
          <a:xfrm>
            <a:off x="1141412" y="5883275"/>
            <a:ext cx="7543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2" type="sldNum"/>
          </p:nvPr>
        </p:nvSpPr>
        <p:spPr>
          <a:xfrm>
            <a:off x="10514012" y="5883275"/>
            <a:ext cx="5511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1" i="0" sz="1200" u="none" cap="none" strike="noStrike">
                <a:solidFill>
                  <a:srgbClr val="BFBFBF"/>
                </a:solidFill>
                <a:latin typeface="Century Gothic"/>
                <a:ea typeface="Century Gothic"/>
                <a:cs typeface="Century Gothic"/>
                <a:sym typeface="Century Gothic"/>
              </a:defRPr>
            </a:lvl1pPr>
            <a:lvl2pPr indent="0" lvl="1" marL="0" algn="r">
              <a:spcBef>
                <a:spcPts val="0"/>
              </a:spcBef>
              <a:buNone/>
              <a:defRPr b="1" i="0" sz="1200" u="none" cap="none" strike="noStrike">
                <a:solidFill>
                  <a:srgbClr val="BFBFBF"/>
                </a:solidFill>
                <a:latin typeface="Century Gothic"/>
                <a:ea typeface="Century Gothic"/>
                <a:cs typeface="Century Gothic"/>
                <a:sym typeface="Century Gothic"/>
              </a:defRPr>
            </a:lvl2pPr>
            <a:lvl3pPr indent="0" lvl="2" marL="0" algn="r">
              <a:spcBef>
                <a:spcPts val="0"/>
              </a:spcBef>
              <a:buNone/>
              <a:defRPr b="1" i="0" sz="1200" u="none" cap="none" strike="noStrike">
                <a:solidFill>
                  <a:srgbClr val="BFBFBF"/>
                </a:solidFill>
                <a:latin typeface="Century Gothic"/>
                <a:ea typeface="Century Gothic"/>
                <a:cs typeface="Century Gothic"/>
                <a:sym typeface="Century Gothic"/>
              </a:defRPr>
            </a:lvl3pPr>
            <a:lvl4pPr indent="0" lvl="3" marL="0" algn="r">
              <a:spcBef>
                <a:spcPts val="0"/>
              </a:spcBef>
              <a:buNone/>
              <a:defRPr b="1" i="0" sz="1200" u="none" cap="none" strike="noStrike">
                <a:solidFill>
                  <a:srgbClr val="BFBFBF"/>
                </a:solidFill>
                <a:latin typeface="Century Gothic"/>
                <a:ea typeface="Century Gothic"/>
                <a:cs typeface="Century Gothic"/>
                <a:sym typeface="Century Gothic"/>
              </a:defRPr>
            </a:lvl4pPr>
            <a:lvl5pPr indent="0" lvl="4" marL="0" algn="r">
              <a:spcBef>
                <a:spcPts val="0"/>
              </a:spcBef>
              <a:buNone/>
              <a:defRPr b="1" i="0" sz="1200" u="none" cap="none" strike="noStrike">
                <a:solidFill>
                  <a:srgbClr val="BFBFBF"/>
                </a:solidFill>
                <a:latin typeface="Century Gothic"/>
                <a:ea typeface="Century Gothic"/>
                <a:cs typeface="Century Gothic"/>
                <a:sym typeface="Century Gothic"/>
              </a:defRPr>
            </a:lvl5pPr>
            <a:lvl6pPr indent="0" lvl="5" marL="0" algn="r">
              <a:spcBef>
                <a:spcPts val="0"/>
              </a:spcBef>
              <a:buNone/>
              <a:defRPr b="1" i="0" sz="1200" u="none" cap="none" strike="noStrike">
                <a:solidFill>
                  <a:srgbClr val="BFBFBF"/>
                </a:solidFill>
                <a:latin typeface="Century Gothic"/>
                <a:ea typeface="Century Gothic"/>
                <a:cs typeface="Century Gothic"/>
                <a:sym typeface="Century Gothic"/>
              </a:defRPr>
            </a:lvl6pPr>
            <a:lvl7pPr indent="0" lvl="6" marL="0" algn="r">
              <a:spcBef>
                <a:spcPts val="0"/>
              </a:spcBef>
              <a:buNone/>
              <a:defRPr b="1" i="0" sz="1200" u="none" cap="none" strike="noStrike">
                <a:solidFill>
                  <a:srgbClr val="BFBFBF"/>
                </a:solidFill>
                <a:latin typeface="Century Gothic"/>
                <a:ea typeface="Century Gothic"/>
                <a:cs typeface="Century Gothic"/>
                <a:sym typeface="Century Gothic"/>
              </a:defRPr>
            </a:lvl7pPr>
            <a:lvl8pPr indent="0" lvl="7" marL="0" algn="r">
              <a:spcBef>
                <a:spcPts val="0"/>
              </a:spcBef>
              <a:buNone/>
              <a:defRPr b="1" i="0" sz="1200" u="none" cap="none" strike="noStrike">
                <a:solidFill>
                  <a:srgbClr val="BFBFBF"/>
                </a:solidFill>
                <a:latin typeface="Century Gothic"/>
                <a:ea typeface="Century Gothic"/>
                <a:cs typeface="Century Gothic"/>
                <a:sym typeface="Century Gothic"/>
              </a:defRPr>
            </a:lvl8pPr>
            <a:lvl9pPr indent="0" lvl="8" marL="0" algn="r">
              <a:spcBef>
                <a:spcPts val="0"/>
              </a:spcBef>
              <a:buNone/>
              <a:defRPr b="1" i="0" sz="1200" u="none" cap="none" strike="noStrike">
                <a:solidFill>
                  <a:srgbClr val="BFBFBF"/>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6" name="Shape 26"/>
        <p:cNvGrpSpPr/>
        <p:nvPr/>
      </p:nvGrpSpPr>
      <p:grpSpPr>
        <a:xfrm>
          <a:off x="0" y="0"/>
          <a:ext cx="0" cy="0"/>
          <a:chOff x="0" y="0"/>
          <a:chExt cx="0" cy="0"/>
        </a:xfrm>
      </p:grpSpPr>
      <p:sp>
        <p:nvSpPr>
          <p:cNvPr id="27" name="Google Shape;27;p4"/>
          <p:cNvSpPr txBox="1"/>
          <p:nvPr>
            <p:ph type="ctrTitle"/>
          </p:nvPr>
        </p:nvSpPr>
        <p:spPr>
          <a:xfrm>
            <a:off x="1751012" y="609601"/>
            <a:ext cx="8676222" cy="32004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Clr>
                <a:schemeClr val="accent1"/>
              </a:buClr>
              <a:buSzPts val="4800"/>
              <a:buFont typeface="Century Gothic"/>
              <a:buNone/>
              <a:defRPr sz="4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 name="Google Shape;28;p4"/>
          <p:cNvSpPr txBox="1"/>
          <p:nvPr>
            <p:ph idx="1" type="subTitle"/>
          </p:nvPr>
        </p:nvSpPr>
        <p:spPr>
          <a:xfrm>
            <a:off x="1751012" y="3886200"/>
            <a:ext cx="8676222" cy="1905000"/>
          </a:xfrm>
          <a:prstGeom prst="rect">
            <a:avLst/>
          </a:prstGeom>
          <a:noFill/>
          <a:ln>
            <a:noFill/>
          </a:ln>
        </p:spPr>
        <p:txBody>
          <a:bodyPr anchorCtr="0" anchor="t" bIns="45700" lIns="91425" spcFirstLastPara="1" rIns="91425" wrap="square" tIns="45700">
            <a:noAutofit/>
          </a:bodyPr>
          <a:lstStyle>
            <a:lvl1pPr lvl="0" algn="ctr">
              <a:spcBef>
                <a:spcPts val="420"/>
              </a:spcBef>
              <a:spcAft>
                <a:spcPts val="0"/>
              </a:spcAft>
              <a:buSzPts val="2100"/>
              <a:buNone/>
              <a:defRPr sz="2100">
                <a:solidFill>
                  <a:schemeClr val="lt1"/>
                </a:solidFill>
              </a:defRPr>
            </a:lvl1pPr>
            <a:lvl2pPr lvl="1" algn="ctr">
              <a:spcBef>
                <a:spcPts val="600"/>
              </a:spcBef>
              <a:spcAft>
                <a:spcPts val="0"/>
              </a:spcAft>
              <a:buSzPts val="1800"/>
              <a:buNone/>
              <a:defRPr>
                <a:solidFill>
                  <a:schemeClr val="lt1"/>
                </a:solidFill>
              </a:defRPr>
            </a:lvl2pPr>
            <a:lvl3pPr lvl="2" algn="ctr">
              <a:spcBef>
                <a:spcPts val="600"/>
              </a:spcBef>
              <a:spcAft>
                <a:spcPts val="0"/>
              </a:spcAft>
              <a:buSzPts val="1600"/>
              <a:buNone/>
              <a:defRPr>
                <a:solidFill>
                  <a:schemeClr val="lt1"/>
                </a:solidFill>
              </a:defRPr>
            </a:lvl3pPr>
            <a:lvl4pPr lvl="3" algn="ctr">
              <a:spcBef>
                <a:spcPts val="600"/>
              </a:spcBef>
              <a:spcAft>
                <a:spcPts val="0"/>
              </a:spcAft>
              <a:buSzPts val="1400"/>
              <a:buNone/>
              <a:defRPr>
                <a:solidFill>
                  <a:schemeClr val="lt1"/>
                </a:solidFill>
              </a:defRPr>
            </a:lvl4pPr>
            <a:lvl5pPr lvl="4" algn="ctr">
              <a:spcBef>
                <a:spcPts val="600"/>
              </a:spcBef>
              <a:spcAft>
                <a:spcPts val="0"/>
              </a:spcAft>
              <a:buSzPts val="1400"/>
              <a:buNone/>
              <a:defRPr>
                <a:solidFill>
                  <a:schemeClr val="lt1"/>
                </a:solidFill>
              </a:defRPr>
            </a:lvl5pPr>
            <a:lvl6pPr lvl="5" algn="ctr">
              <a:spcBef>
                <a:spcPts val="600"/>
              </a:spcBef>
              <a:spcAft>
                <a:spcPts val="0"/>
              </a:spcAft>
              <a:buSzPts val="1200"/>
              <a:buNone/>
              <a:defRPr>
                <a:solidFill>
                  <a:schemeClr val="lt1"/>
                </a:solidFill>
              </a:defRPr>
            </a:lvl6pPr>
            <a:lvl7pPr lvl="6" algn="ctr">
              <a:spcBef>
                <a:spcPts val="600"/>
              </a:spcBef>
              <a:spcAft>
                <a:spcPts val="0"/>
              </a:spcAft>
              <a:buSzPts val="1200"/>
              <a:buNone/>
              <a:defRPr>
                <a:solidFill>
                  <a:schemeClr val="lt1"/>
                </a:solidFill>
              </a:defRPr>
            </a:lvl7pPr>
            <a:lvl8pPr lvl="7" algn="ctr">
              <a:spcBef>
                <a:spcPts val="600"/>
              </a:spcBef>
              <a:spcAft>
                <a:spcPts val="0"/>
              </a:spcAft>
              <a:buSzPts val="1200"/>
              <a:buNone/>
              <a:defRPr>
                <a:solidFill>
                  <a:schemeClr val="lt1"/>
                </a:solidFill>
              </a:defRPr>
            </a:lvl8pPr>
            <a:lvl9pPr lvl="8" algn="ctr">
              <a:spcBef>
                <a:spcPts val="600"/>
              </a:spcBef>
              <a:spcAft>
                <a:spcPts val="600"/>
              </a:spcAft>
              <a:buSzPts val="1200"/>
              <a:buNone/>
              <a:defRPr>
                <a:solidFill>
                  <a:schemeClr val="lt1"/>
                </a:solidFill>
              </a:defRPr>
            </a:lvl9pPr>
          </a:lstStyle>
          <a:p/>
        </p:txBody>
      </p:sp>
      <p:sp>
        <p:nvSpPr>
          <p:cNvPr id="29" name="Google Shape;29;p4"/>
          <p:cNvSpPr txBox="1"/>
          <p:nvPr>
            <p:ph idx="10" type="dt"/>
          </p:nvPr>
        </p:nvSpPr>
        <p:spPr>
          <a:xfrm>
            <a:off x="8837612" y="5883275"/>
            <a:ext cx="1600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4"/>
          <p:cNvSpPr txBox="1"/>
          <p:nvPr>
            <p:ph idx="11" type="ftr"/>
          </p:nvPr>
        </p:nvSpPr>
        <p:spPr>
          <a:xfrm>
            <a:off x="1141412" y="5883275"/>
            <a:ext cx="7543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p:nvPr>
            <p:ph idx="12" type="sldNum"/>
          </p:nvPr>
        </p:nvSpPr>
        <p:spPr>
          <a:xfrm>
            <a:off x="10514012" y="5883275"/>
            <a:ext cx="5511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2" name="Shape 32"/>
        <p:cNvGrpSpPr/>
        <p:nvPr/>
      </p:nvGrpSpPr>
      <p:grpSpPr>
        <a:xfrm>
          <a:off x="0" y="0"/>
          <a:ext cx="0" cy="0"/>
          <a:chOff x="0" y="0"/>
          <a:chExt cx="0" cy="0"/>
        </a:xfrm>
      </p:grpSpPr>
      <p:sp>
        <p:nvSpPr>
          <p:cNvPr id="33" name="Google Shape;33;p5"/>
          <p:cNvSpPr txBox="1"/>
          <p:nvPr>
            <p:ph type="title"/>
          </p:nvPr>
        </p:nvSpPr>
        <p:spPr>
          <a:xfrm>
            <a:off x="1751013" y="3308581"/>
            <a:ext cx="8686800" cy="1468800"/>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Clr>
                <a:schemeClr val="accent1"/>
              </a:buClr>
              <a:buSzPts val="4000"/>
              <a:buFont typeface="Century Gothic"/>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 name="Google Shape;34;p5"/>
          <p:cNvSpPr txBox="1"/>
          <p:nvPr>
            <p:ph idx="1" type="body"/>
          </p:nvPr>
        </p:nvSpPr>
        <p:spPr>
          <a:xfrm>
            <a:off x="1751011" y="4777381"/>
            <a:ext cx="8686801" cy="860400"/>
          </a:xfrm>
          <a:prstGeom prst="rect">
            <a:avLst/>
          </a:prstGeom>
          <a:noFill/>
          <a:ln>
            <a:noFill/>
          </a:ln>
        </p:spPr>
        <p:txBody>
          <a:bodyPr anchorCtr="0" anchor="t" bIns="45700" lIns="91425" spcFirstLastPara="1" rIns="91425" wrap="square" tIns="45700">
            <a:noAutofit/>
          </a:bodyPr>
          <a:lstStyle>
            <a:lvl1pPr indent="-228600" lvl="0" marL="457200" algn="r">
              <a:spcBef>
                <a:spcPts val="400"/>
              </a:spcBef>
              <a:spcAft>
                <a:spcPts val="0"/>
              </a:spcAft>
              <a:buSzPts val="2000"/>
              <a:buNone/>
              <a:defRPr sz="2000">
                <a:solidFill>
                  <a:schemeClr val="lt1"/>
                </a:solidFill>
              </a:defRPr>
            </a:lvl1pPr>
            <a:lvl2pPr indent="-228600" lvl="1" marL="914400" algn="l">
              <a:spcBef>
                <a:spcPts val="600"/>
              </a:spcBef>
              <a:spcAft>
                <a:spcPts val="0"/>
              </a:spcAft>
              <a:buSzPts val="1800"/>
              <a:buNone/>
              <a:defRPr sz="1800">
                <a:solidFill>
                  <a:schemeClr val="lt1"/>
                </a:solidFill>
              </a:defRPr>
            </a:lvl2pPr>
            <a:lvl3pPr indent="-228600" lvl="2" marL="1371600" algn="l">
              <a:spcBef>
                <a:spcPts val="600"/>
              </a:spcBef>
              <a:spcAft>
                <a:spcPts val="0"/>
              </a:spcAft>
              <a:buSzPts val="1600"/>
              <a:buNone/>
              <a:defRPr sz="1600">
                <a:solidFill>
                  <a:schemeClr val="lt1"/>
                </a:solidFill>
              </a:defRPr>
            </a:lvl3pPr>
            <a:lvl4pPr indent="-228600" lvl="3" marL="1828800" algn="l">
              <a:spcBef>
                <a:spcPts val="600"/>
              </a:spcBef>
              <a:spcAft>
                <a:spcPts val="0"/>
              </a:spcAft>
              <a:buSzPts val="1400"/>
              <a:buNone/>
              <a:defRPr sz="1400">
                <a:solidFill>
                  <a:schemeClr val="lt1"/>
                </a:solidFill>
              </a:defRPr>
            </a:lvl4pPr>
            <a:lvl5pPr indent="-228600" lvl="4" marL="2286000" algn="l">
              <a:spcBef>
                <a:spcPts val="600"/>
              </a:spcBef>
              <a:spcAft>
                <a:spcPts val="0"/>
              </a:spcAft>
              <a:buSzPts val="1400"/>
              <a:buNone/>
              <a:defRPr sz="1400">
                <a:solidFill>
                  <a:schemeClr val="lt1"/>
                </a:solidFill>
              </a:defRPr>
            </a:lvl5pPr>
            <a:lvl6pPr indent="-228600" lvl="5" marL="2743200" algn="l">
              <a:spcBef>
                <a:spcPts val="600"/>
              </a:spcBef>
              <a:spcAft>
                <a:spcPts val="0"/>
              </a:spcAft>
              <a:buSzPts val="1400"/>
              <a:buNone/>
              <a:defRPr sz="1400">
                <a:solidFill>
                  <a:schemeClr val="lt1"/>
                </a:solidFill>
              </a:defRPr>
            </a:lvl6pPr>
            <a:lvl7pPr indent="-228600" lvl="6" marL="3200400" algn="l">
              <a:spcBef>
                <a:spcPts val="600"/>
              </a:spcBef>
              <a:spcAft>
                <a:spcPts val="0"/>
              </a:spcAft>
              <a:buSzPts val="1400"/>
              <a:buNone/>
              <a:defRPr sz="1400">
                <a:solidFill>
                  <a:schemeClr val="lt1"/>
                </a:solidFill>
              </a:defRPr>
            </a:lvl7pPr>
            <a:lvl8pPr indent="-228600" lvl="7" marL="3657600" algn="l">
              <a:spcBef>
                <a:spcPts val="600"/>
              </a:spcBef>
              <a:spcAft>
                <a:spcPts val="0"/>
              </a:spcAft>
              <a:buSzPts val="1400"/>
              <a:buNone/>
              <a:defRPr sz="1400">
                <a:solidFill>
                  <a:schemeClr val="lt1"/>
                </a:solidFill>
              </a:defRPr>
            </a:lvl8pPr>
            <a:lvl9pPr indent="-228600" lvl="8" marL="4114800" algn="l">
              <a:spcBef>
                <a:spcPts val="600"/>
              </a:spcBef>
              <a:spcAft>
                <a:spcPts val="600"/>
              </a:spcAft>
              <a:buSzPts val="1400"/>
              <a:buNone/>
              <a:defRPr sz="1400">
                <a:solidFill>
                  <a:schemeClr val="lt1"/>
                </a:solidFill>
              </a:defRPr>
            </a:lvl9pPr>
          </a:lstStyle>
          <a:p/>
        </p:txBody>
      </p:sp>
      <p:sp>
        <p:nvSpPr>
          <p:cNvPr id="35" name="Google Shape;35;p5"/>
          <p:cNvSpPr txBox="1"/>
          <p:nvPr>
            <p:ph idx="10" type="dt"/>
          </p:nvPr>
        </p:nvSpPr>
        <p:spPr>
          <a:xfrm>
            <a:off x="8837612" y="5883275"/>
            <a:ext cx="1600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 name="Google Shape;36;p5"/>
          <p:cNvSpPr txBox="1"/>
          <p:nvPr>
            <p:ph idx="11" type="ftr"/>
          </p:nvPr>
        </p:nvSpPr>
        <p:spPr>
          <a:xfrm>
            <a:off x="1141412" y="5883275"/>
            <a:ext cx="7543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 name="Google Shape;37;p5"/>
          <p:cNvSpPr txBox="1"/>
          <p:nvPr>
            <p:ph idx="12" type="sldNum"/>
          </p:nvPr>
        </p:nvSpPr>
        <p:spPr>
          <a:xfrm>
            <a:off x="10514012" y="5883275"/>
            <a:ext cx="5511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8" name="Shape 38"/>
        <p:cNvGrpSpPr/>
        <p:nvPr/>
      </p:nvGrpSpPr>
      <p:grpSpPr>
        <a:xfrm>
          <a:off x="0" y="0"/>
          <a:ext cx="0" cy="0"/>
          <a:chOff x="0" y="0"/>
          <a:chExt cx="0" cy="0"/>
        </a:xfrm>
      </p:grpSpPr>
      <p:sp>
        <p:nvSpPr>
          <p:cNvPr id="39" name="Google Shape;39;p6"/>
          <p:cNvSpPr txBox="1"/>
          <p:nvPr>
            <p:ph type="title"/>
          </p:nvPr>
        </p:nvSpPr>
        <p:spPr>
          <a:xfrm>
            <a:off x="1141413" y="609600"/>
            <a:ext cx="9905998" cy="1905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chemeClr val="accen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 name="Google Shape;40;p6"/>
          <p:cNvSpPr txBox="1"/>
          <p:nvPr>
            <p:ph idx="1" type="body"/>
          </p:nvPr>
        </p:nvSpPr>
        <p:spPr>
          <a:xfrm>
            <a:off x="1141412" y="2666999"/>
            <a:ext cx="4876800" cy="3124201"/>
          </a:xfrm>
          <a:prstGeom prst="rect">
            <a:avLst/>
          </a:prstGeom>
          <a:noFill/>
          <a:ln>
            <a:noFill/>
          </a:ln>
        </p:spPr>
        <p:txBody>
          <a:bodyPr anchorCtr="0" anchor="ctr" bIns="45700" lIns="91425" spcFirstLastPara="1" rIns="91425" wrap="square" tIns="45700">
            <a:noAutofit/>
          </a:bodyPr>
          <a:lstStyle>
            <a:lvl1pPr indent="-342900" lvl="0" marL="457200" algn="l">
              <a:spcBef>
                <a:spcPts val="360"/>
              </a:spcBef>
              <a:spcAft>
                <a:spcPts val="0"/>
              </a:spcAft>
              <a:buSzPts val="1800"/>
              <a:buChar char="•"/>
              <a:defRPr sz="1800"/>
            </a:lvl1pPr>
            <a:lvl2pPr indent="-330200" lvl="1" marL="914400" algn="l">
              <a:spcBef>
                <a:spcPts val="600"/>
              </a:spcBef>
              <a:spcAft>
                <a:spcPts val="0"/>
              </a:spcAft>
              <a:buSzPts val="1600"/>
              <a:buChar char="•"/>
              <a:defRPr sz="1600"/>
            </a:lvl2pPr>
            <a:lvl3pPr indent="-317500" lvl="2" marL="1371600" algn="l">
              <a:spcBef>
                <a:spcPts val="600"/>
              </a:spcBef>
              <a:spcAft>
                <a:spcPts val="0"/>
              </a:spcAft>
              <a:buSzPts val="1400"/>
              <a:buChar char="•"/>
              <a:defRPr sz="1400"/>
            </a:lvl3pPr>
            <a:lvl4pPr indent="-304800" lvl="3" marL="1828800" algn="l">
              <a:spcBef>
                <a:spcPts val="600"/>
              </a:spcBef>
              <a:spcAft>
                <a:spcPts val="0"/>
              </a:spcAft>
              <a:buSzPts val="1200"/>
              <a:buChar char="•"/>
              <a:defRPr sz="1200"/>
            </a:lvl4pPr>
            <a:lvl5pPr indent="-304800" lvl="4" marL="2286000" algn="l">
              <a:spcBef>
                <a:spcPts val="600"/>
              </a:spcBef>
              <a:spcAft>
                <a:spcPts val="0"/>
              </a:spcAft>
              <a:buSzPts val="1200"/>
              <a:buChar char="•"/>
              <a:defRPr sz="1200"/>
            </a:lvl5pPr>
            <a:lvl6pPr indent="-304800" lvl="5" marL="2743200" algn="l">
              <a:spcBef>
                <a:spcPts val="600"/>
              </a:spcBef>
              <a:spcAft>
                <a:spcPts val="0"/>
              </a:spcAft>
              <a:buSzPts val="1200"/>
              <a:buChar char="•"/>
              <a:defRPr sz="1200"/>
            </a:lvl6pPr>
            <a:lvl7pPr indent="-304800" lvl="6" marL="3200400" algn="l">
              <a:spcBef>
                <a:spcPts val="600"/>
              </a:spcBef>
              <a:spcAft>
                <a:spcPts val="0"/>
              </a:spcAft>
              <a:buSzPts val="1200"/>
              <a:buChar char="•"/>
              <a:defRPr sz="1200"/>
            </a:lvl7pPr>
            <a:lvl8pPr indent="-304800" lvl="7" marL="3657600" algn="l">
              <a:spcBef>
                <a:spcPts val="600"/>
              </a:spcBef>
              <a:spcAft>
                <a:spcPts val="0"/>
              </a:spcAft>
              <a:buSzPts val="1200"/>
              <a:buChar char="•"/>
              <a:defRPr sz="1200"/>
            </a:lvl8pPr>
            <a:lvl9pPr indent="-304800" lvl="8" marL="4114800" algn="l">
              <a:spcBef>
                <a:spcPts val="600"/>
              </a:spcBef>
              <a:spcAft>
                <a:spcPts val="600"/>
              </a:spcAft>
              <a:buSzPts val="1200"/>
              <a:buChar char="•"/>
              <a:defRPr sz="1200"/>
            </a:lvl9pPr>
          </a:lstStyle>
          <a:p/>
        </p:txBody>
      </p:sp>
      <p:sp>
        <p:nvSpPr>
          <p:cNvPr id="41" name="Google Shape;41;p6"/>
          <p:cNvSpPr txBox="1"/>
          <p:nvPr>
            <p:ph idx="2" type="body"/>
          </p:nvPr>
        </p:nvSpPr>
        <p:spPr>
          <a:xfrm>
            <a:off x="6170612" y="2667000"/>
            <a:ext cx="4876800" cy="3124200"/>
          </a:xfrm>
          <a:prstGeom prst="rect">
            <a:avLst/>
          </a:prstGeom>
          <a:noFill/>
          <a:ln>
            <a:noFill/>
          </a:ln>
        </p:spPr>
        <p:txBody>
          <a:bodyPr anchorCtr="0" anchor="ctr" bIns="45700" lIns="91425" spcFirstLastPara="1" rIns="91425" wrap="square" tIns="45700">
            <a:noAutofit/>
          </a:bodyPr>
          <a:lstStyle>
            <a:lvl1pPr indent="-342900" lvl="0" marL="457200" algn="l">
              <a:spcBef>
                <a:spcPts val="360"/>
              </a:spcBef>
              <a:spcAft>
                <a:spcPts val="0"/>
              </a:spcAft>
              <a:buSzPts val="1800"/>
              <a:buChar char="•"/>
              <a:defRPr sz="1800"/>
            </a:lvl1pPr>
            <a:lvl2pPr indent="-330200" lvl="1" marL="914400" algn="l">
              <a:spcBef>
                <a:spcPts val="600"/>
              </a:spcBef>
              <a:spcAft>
                <a:spcPts val="0"/>
              </a:spcAft>
              <a:buSzPts val="1600"/>
              <a:buChar char="•"/>
              <a:defRPr sz="1600"/>
            </a:lvl2pPr>
            <a:lvl3pPr indent="-317500" lvl="2" marL="1371600" algn="l">
              <a:spcBef>
                <a:spcPts val="600"/>
              </a:spcBef>
              <a:spcAft>
                <a:spcPts val="0"/>
              </a:spcAft>
              <a:buSzPts val="1400"/>
              <a:buChar char="•"/>
              <a:defRPr sz="1400"/>
            </a:lvl3pPr>
            <a:lvl4pPr indent="-304800" lvl="3" marL="1828800" algn="l">
              <a:spcBef>
                <a:spcPts val="600"/>
              </a:spcBef>
              <a:spcAft>
                <a:spcPts val="0"/>
              </a:spcAft>
              <a:buSzPts val="1200"/>
              <a:buChar char="•"/>
              <a:defRPr sz="1200"/>
            </a:lvl4pPr>
            <a:lvl5pPr indent="-304800" lvl="4" marL="2286000" algn="l">
              <a:spcBef>
                <a:spcPts val="600"/>
              </a:spcBef>
              <a:spcAft>
                <a:spcPts val="0"/>
              </a:spcAft>
              <a:buSzPts val="1200"/>
              <a:buChar char="•"/>
              <a:defRPr sz="1200"/>
            </a:lvl5pPr>
            <a:lvl6pPr indent="-304800" lvl="5" marL="2743200" algn="l">
              <a:spcBef>
                <a:spcPts val="600"/>
              </a:spcBef>
              <a:spcAft>
                <a:spcPts val="0"/>
              </a:spcAft>
              <a:buSzPts val="1200"/>
              <a:buChar char="•"/>
              <a:defRPr sz="1200"/>
            </a:lvl6pPr>
            <a:lvl7pPr indent="-304800" lvl="6" marL="3200400" algn="l">
              <a:spcBef>
                <a:spcPts val="600"/>
              </a:spcBef>
              <a:spcAft>
                <a:spcPts val="0"/>
              </a:spcAft>
              <a:buSzPts val="1200"/>
              <a:buChar char="•"/>
              <a:defRPr sz="1200"/>
            </a:lvl7pPr>
            <a:lvl8pPr indent="-304800" lvl="7" marL="3657600" algn="l">
              <a:spcBef>
                <a:spcPts val="600"/>
              </a:spcBef>
              <a:spcAft>
                <a:spcPts val="0"/>
              </a:spcAft>
              <a:buSzPts val="1200"/>
              <a:buChar char="•"/>
              <a:defRPr sz="1200"/>
            </a:lvl8pPr>
            <a:lvl9pPr indent="-304800" lvl="8" marL="4114800" algn="l">
              <a:spcBef>
                <a:spcPts val="600"/>
              </a:spcBef>
              <a:spcAft>
                <a:spcPts val="600"/>
              </a:spcAft>
              <a:buSzPts val="1200"/>
              <a:buChar char="•"/>
              <a:defRPr sz="1200"/>
            </a:lvl9pPr>
          </a:lstStyle>
          <a:p/>
        </p:txBody>
      </p:sp>
      <p:sp>
        <p:nvSpPr>
          <p:cNvPr id="42" name="Google Shape;42;p6"/>
          <p:cNvSpPr txBox="1"/>
          <p:nvPr>
            <p:ph idx="10" type="dt"/>
          </p:nvPr>
        </p:nvSpPr>
        <p:spPr>
          <a:xfrm>
            <a:off x="8837612" y="5883275"/>
            <a:ext cx="1600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6"/>
          <p:cNvSpPr txBox="1"/>
          <p:nvPr>
            <p:ph idx="11" type="ftr"/>
          </p:nvPr>
        </p:nvSpPr>
        <p:spPr>
          <a:xfrm>
            <a:off x="1141412" y="5883275"/>
            <a:ext cx="7543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 name="Google Shape;44;p6"/>
          <p:cNvSpPr txBox="1"/>
          <p:nvPr>
            <p:ph idx="12" type="sldNum"/>
          </p:nvPr>
        </p:nvSpPr>
        <p:spPr>
          <a:xfrm>
            <a:off x="10514012" y="5883275"/>
            <a:ext cx="5511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5" name="Shape 45"/>
        <p:cNvGrpSpPr/>
        <p:nvPr/>
      </p:nvGrpSpPr>
      <p:grpSpPr>
        <a:xfrm>
          <a:off x="0" y="0"/>
          <a:ext cx="0" cy="0"/>
          <a:chOff x="0" y="0"/>
          <a:chExt cx="0" cy="0"/>
        </a:xfrm>
      </p:grpSpPr>
      <p:sp>
        <p:nvSpPr>
          <p:cNvPr id="46" name="Google Shape;46;p7"/>
          <p:cNvSpPr txBox="1"/>
          <p:nvPr>
            <p:ph type="title"/>
          </p:nvPr>
        </p:nvSpPr>
        <p:spPr>
          <a:xfrm>
            <a:off x="1141413" y="609600"/>
            <a:ext cx="9905998" cy="1905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chemeClr val="accent1"/>
              </a:buClr>
              <a:buSzPts val="3200"/>
              <a:buFont typeface="Century Gothic"/>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7"/>
          <p:cNvSpPr txBox="1"/>
          <p:nvPr>
            <p:ph idx="1" type="body"/>
          </p:nvPr>
        </p:nvSpPr>
        <p:spPr>
          <a:xfrm>
            <a:off x="1429280" y="2658533"/>
            <a:ext cx="4588931" cy="576262"/>
          </a:xfrm>
          <a:prstGeom prst="rect">
            <a:avLst/>
          </a:prstGeom>
          <a:noFill/>
          <a:ln>
            <a:noFill/>
          </a:ln>
        </p:spPr>
        <p:txBody>
          <a:bodyPr anchorCtr="0" anchor="b" bIns="45700" lIns="91425" spcFirstLastPara="1" rIns="91425" wrap="square" tIns="45700">
            <a:noAutofit/>
          </a:bodyPr>
          <a:lstStyle>
            <a:lvl1pPr indent="-228600" lvl="0" marL="457200" algn="l">
              <a:spcBef>
                <a:spcPts val="560"/>
              </a:spcBef>
              <a:spcAft>
                <a:spcPts val="0"/>
              </a:spcAft>
              <a:buSzPts val="2800"/>
              <a:buNone/>
              <a:defRPr b="0" sz="2800"/>
            </a:lvl1pPr>
            <a:lvl2pPr indent="-228600" lvl="1" marL="914400" algn="l">
              <a:spcBef>
                <a:spcPts val="600"/>
              </a:spcBef>
              <a:spcAft>
                <a:spcPts val="0"/>
              </a:spcAft>
              <a:buSzPts val="2000"/>
              <a:buNone/>
              <a:defRPr b="1" sz="2000"/>
            </a:lvl2pPr>
            <a:lvl3pPr indent="-228600" lvl="2" marL="1371600" algn="l">
              <a:spcBef>
                <a:spcPts val="600"/>
              </a:spcBef>
              <a:spcAft>
                <a:spcPts val="0"/>
              </a:spcAft>
              <a:buSzPts val="1800"/>
              <a:buNone/>
              <a:defRPr b="1" sz="1800"/>
            </a:lvl3pPr>
            <a:lvl4pPr indent="-228600" lvl="3" marL="1828800" algn="l">
              <a:spcBef>
                <a:spcPts val="600"/>
              </a:spcBef>
              <a:spcAft>
                <a:spcPts val="0"/>
              </a:spcAft>
              <a:buSzPts val="1600"/>
              <a:buNone/>
              <a:defRPr b="1" sz="1600"/>
            </a:lvl4pPr>
            <a:lvl5pPr indent="-228600" lvl="4" marL="2286000" algn="l">
              <a:spcBef>
                <a:spcPts val="600"/>
              </a:spcBef>
              <a:spcAft>
                <a:spcPts val="0"/>
              </a:spcAft>
              <a:buSzPts val="1600"/>
              <a:buNone/>
              <a:defRPr b="1" sz="1600"/>
            </a:lvl5pPr>
            <a:lvl6pPr indent="-228600" lvl="5" marL="2743200" algn="l">
              <a:spcBef>
                <a:spcPts val="600"/>
              </a:spcBef>
              <a:spcAft>
                <a:spcPts val="0"/>
              </a:spcAft>
              <a:buSzPts val="1600"/>
              <a:buNone/>
              <a:defRPr b="1" sz="1600"/>
            </a:lvl6pPr>
            <a:lvl7pPr indent="-228600" lvl="6" marL="3200400" algn="l">
              <a:spcBef>
                <a:spcPts val="600"/>
              </a:spcBef>
              <a:spcAft>
                <a:spcPts val="0"/>
              </a:spcAft>
              <a:buSzPts val="1600"/>
              <a:buNone/>
              <a:defRPr b="1" sz="1600"/>
            </a:lvl7pPr>
            <a:lvl8pPr indent="-228600" lvl="7" marL="3657600" algn="l">
              <a:spcBef>
                <a:spcPts val="600"/>
              </a:spcBef>
              <a:spcAft>
                <a:spcPts val="0"/>
              </a:spcAft>
              <a:buSzPts val="1600"/>
              <a:buNone/>
              <a:defRPr b="1" sz="1600"/>
            </a:lvl8pPr>
            <a:lvl9pPr indent="-228600" lvl="8" marL="4114800" algn="l">
              <a:spcBef>
                <a:spcPts val="600"/>
              </a:spcBef>
              <a:spcAft>
                <a:spcPts val="600"/>
              </a:spcAft>
              <a:buSzPts val="1600"/>
              <a:buNone/>
              <a:defRPr b="1" sz="1600"/>
            </a:lvl9pPr>
          </a:lstStyle>
          <a:p/>
        </p:txBody>
      </p:sp>
      <p:sp>
        <p:nvSpPr>
          <p:cNvPr id="48" name="Google Shape;48;p7"/>
          <p:cNvSpPr txBox="1"/>
          <p:nvPr>
            <p:ph idx="2" type="body"/>
          </p:nvPr>
        </p:nvSpPr>
        <p:spPr>
          <a:xfrm>
            <a:off x="1141412" y="3243262"/>
            <a:ext cx="4876800" cy="25479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sz="1800"/>
            </a:lvl1pPr>
            <a:lvl2pPr indent="-330200" lvl="1" marL="914400" algn="l">
              <a:spcBef>
                <a:spcPts val="600"/>
              </a:spcBef>
              <a:spcAft>
                <a:spcPts val="0"/>
              </a:spcAft>
              <a:buSzPts val="1600"/>
              <a:buChar char="•"/>
              <a:defRPr sz="1600"/>
            </a:lvl2pPr>
            <a:lvl3pPr indent="-317500" lvl="2" marL="1371600" algn="l">
              <a:spcBef>
                <a:spcPts val="600"/>
              </a:spcBef>
              <a:spcAft>
                <a:spcPts val="0"/>
              </a:spcAft>
              <a:buSzPts val="1400"/>
              <a:buChar char="•"/>
              <a:defRPr sz="1400"/>
            </a:lvl3pPr>
            <a:lvl4pPr indent="-304800" lvl="3" marL="1828800" algn="l">
              <a:spcBef>
                <a:spcPts val="600"/>
              </a:spcBef>
              <a:spcAft>
                <a:spcPts val="0"/>
              </a:spcAft>
              <a:buSzPts val="1200"/>
              <a:buChar char="•"/>
              <a:defRPr sz="1200"/>
            </a:lvl4pPr>
            <a:lvl5pPr indent="-304800" lvl="4" marL="2286000" algn="l">
              <a:spcBef>
                <a:spcPts val="600"/>
              </a:spcBef>
              <a:spcAft>
                <a:spcPts val="0"/>
              </a:spcAft>
              <a:buSzPts val="1200"/>
              <a:buChar char="•"/>
              <a:defRPr sz="1200"/>
            </a:lvl5pPr>
            <a:lvl6pPr indent="-304800" lvl="5" marL="2743200" algn="l">
              <a:spcBef>
                <a:spcPts val="600"/>
              </a:spcBef>
              <a:spcAft>
                <a:spcPts val="0"/>
              </a:spcAft>
              <a:buSzPts val="1200"/>
              <a:buChar char="•"/>
              <a:defRPr sz="1200"/>
            </a:lvl6pPr>
            <a:lvl7pPr indent="-304800" lvl="6" marL="3200400" algn="l">
              <a:spcBef>
                <a:spcPts val="600"/>
              </a:spcBef>
              <a:spcAft>
                <a:spcPts val="0"/>
              </a:spcAft>
              <a:buSzPts val="1200"/>
              <a:buChar char="•"/>
              <a:defRPr sz="1200"/>
            </a:lvl7pPr>
            <a:lvl8pPr indent="-304800" lvl="7" marL="3657600" algn="l">
              <a:spcBef>
                <a:spcPts val="600"/>
              </a:spcBef>
              <a:spcAft>
                <a:spcPts val="0"/>
              </a:spcAft>
              <a:buSzPts val="1200"/>
              <a:buChar char="•"/>
              <a:defRPr sz="1200"/>
            </a:lvl8pPr>
            <a:lvl9pPr indent="-304800" lvl="8" marL="4114800" algn="l">
              <a:spcBef>
                <a:spcPts val="600"/>
              </a:spcBef>
              <a:spcAft>
                <a:spcPts val="600"/>
              </a:spcAft>
              <a:buSzPts val="1200"/>
              <a:buChar char="•"/>
              <a:defRPr sz="1200"/>
            </a:lvl9pPr>
          </a:lstStyle>
          <a:p/>
        </p:txBody>
      </p:sp>
      <p:sp>
        <p:nvSpPr>
          <p:cNvPr id="49" name="Google Shape;49;p7"/>
          <p:cNvSpPr txBox="1"/>
          <p:nvPr>
            <p:ph idx="3" type="body"/>
          </p:nvPr>
        </p:nvSpPr>
        <p:spPr>
          <a:xfrm>
            <a:off x="6443133" y="2667000"/>
            <a:ext cx="4604280" cy="576262"/>
          </a:xfrm>
          <a:prstGeom prst="rect">
            <a:avLst/>
          </a:prstGeom>
          <a:noFill/>
          <a:ln>
            <a:noFill/>
          </a:ln>
        </p:spPr>
        <p:txBody>
          <a:bodyPr anchorCtr="0" anchor="b" bIns="45700" lIns="91425" spcFirstLastPara="1" rIns="91425" wrap="square" tIns="45700">
            <a:noAutofit/>
          </a:bodyPr>
          <a:lstStyle>
            <a:lvl1pPr indent="-228600" lvl="0" marL="457200" algn="l">
              <a:spcBef>
                <a:spcPts val="560"/>
              </a:spcBef>
              <a:spcAft>
                <a:spcPts val="0"/>
              </a:spcAft>
              <a:buSzPts val="2800"/>
              <a:buNone/>
              <a:defRPr b="0" sz="2800"/>
            </a:lvl1pPr>
            <a:lvl2pPr indent="-228600" lvl="1" marL="914400" algn="l">
              <a:spcBef>
                <a:spcPts val="600"/>
              </a:spcBef>
              <a:spcAft>
                <a:spcPts val="0"/>
              </a:spcAft>
              <a:buSzPts val="2000"/>
              <a:buNone/>
              <a:defRPr b="1" sz="2000"/>
            </a:lvl2pPr>
            <a:lvl3pPr indent="-228600" lvl="2" marL="1371600" algn="l">
              <a:spcBef>
                <a:spcPts val="600"/>
              </a:spcBef>
              <a:spcAft>
                <a:spcPts val="0"/>
              </a:spcAft>
              <a:buSzPts val="1800"/>
              <a:buNone/>
              <a:defRPr b="1" sz="1800"/>
            </a:lvl3pPr>
            <a:lvl4pPr indent="-228600" lvl="3" marL="1828800" algn="l">
              <a:spcBef>
                <a:spcPts val="600"/>
              </a:spcBef>
              <a:spcAft>
                <a:spcPts val="0"/>
              </a:spcAft>
              <a:buSzPts val="1600"/>
              <a:buNone/>
              <a:defRPr b="1" sz="1600"/>
            </a:lvl4pPr>
            <a:lvl5pPr indent="-228600" lvl="4" marL="2286000" algn="l">
              <a:spcBef>
                <a:spcPts val="600"/>
              </a:spcBef>
              <a:spcAft>
                <a:spcPts val="0"/>
              </a:spcAft>
              <a:buSzPts val="1600"/>
              <a:buNone/>
              <a:defRPr b="1" sz="1600"/>
            </a:lvl5pPr>
            <a:lvl6pPr indent="-228600" lvl="5" marL="2743200" algn="l">
              <a:spcBef>
                <a:spcPts val="600"/>
              </a:spcBef>
              <a:spcAft>
                <a:spcPts val="0"/>
              </a:spcAft>
              <a:buSzPts val="1600"/>
              <a:buNone/>
              <a:defRPr b="1" sz="1600"/>
            </a:lvl6pPr>
            <a:lvl7pPr indent="-228600" lvl="6" marL="3200400" algn="l">
              <a:spcBef>
                <a:spcPts val="600"/>
              </a:spcBef>
              <a:spcAft>
                <a:spcPts val="0"/>
              </a:spcAft>
              <a:buSzPts val="1600"/>
              <a:buNone/>
              <a:defRPr b="1" sz="1600"/>
            </a:lvl7pPr>
            <a:lvl8pPr indent="-228600" lvl="7" marL="3657600" algn="l">
              <a:spcBef>
                <a:spcPts val="600"/>
              </a:spcBef>
              <a:spcAft>
                <a:spcPts val="0"/>
              </a:spcAft>
              <a:buSzPts val="1600"/>
              <a:buNone/>
              <a:defRPr b="1" sz="1600"/>
            </a:lvl8pPr>
            <a:lvl9pPr indent="-228600" lvl="8" marL="4114800" algn="l">
              <a:spcBef>
                <a:spcPts val="600"/>
              </a:spcBef>
              <a:spcAft>
                <a:spcPts val="600"/>
              </a:spcAft>
              <a:buSzPts val="1600"/>
              <a:buNone/>
              <a:defRPr b="1" sz="1600"/>
            </a:lvl9pPr>
          </a:lstStyle>
          <a:p/>
        </p:txBody>
      </p:sp>
      <p:sp>
        <p:nvSpPr>
          <p:cNvPr id="50" name="Google Shape;50;p7"/>
          <p:cNvSpPr txBox="1"/>
          <p:nvPr>
            <p:ph idx="4" type="body"/>
          </p:nvPr>
        </p:nvSpPr>
        <p:spPr>
          <a:xfrm>
            <a:off x="6170612" y="3243262"/>
            <a:ext cx="4876801" cy="25479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sz="1800"/>
            </a:lvl1pPr>
            <a:lvl2pPr indent="-330200" lvl="1" marL="914400" algn="l">
              <a:spcBef>
                <a:spcPts val="600"/>
              </a:spcBef>
              <a:spcAft>
                <a:spcPts val="0"/>
              </a:spcAft>
              <a:buSzPts val="1600"/>
              <a:buChar char="•"/>
              <a:defRPr sz="1600"/>
            </a:lvl2pPr>
            <a:lvl3pPr indent="-317500" lvl="2" marL="1371600" algn="l">
              <a:spcBef>
                <a:spcPts val="600"/>
              </a:spcBef>
              <a:spcAft>
                <a:spcPts val="0"/>
              </a:spcAft>
              <a:buSzPts val="1400"/>
              <a:buChar char="•"/>
              <a:defRPr sz="1400"/>
            </a:lvl3pPr>
            <a:lvl4pPr indent="-304800" lvl="3" marL="1828800" algn="l">
              <a:spcBef>
                <a:spcPts val="600"/>
              </a:spcBef>
              <a:spcAft>
                <a:spcPts val="0"/>
              </a:spcAft>
              <a:buSzPts val="1200"/>
              <a:buChar char="•"/>
              <a:defRPr sz="1200"/>
            </a:lvl4pPr>
            <a:lvl5pPr indent="-304800" lvl="4" marL="2286000" algn="l">
              <a:spcBef>
                <a:spcPts val="600"/>
              </a:spcBef>
              <a:spcAft>
                <a:spcPts val="0"/>
              </a:spcAft>
              <a:buSzPts val="1200"/>
              <a:buChar char="•"/>
              <a:defRPr sz="1200"/>
            </a:lvl5pPr>
            <a:lvl6pPr indent="-304800" lvl="5" marL="2743200" algn="l">
              <a:spcBef>
                <a:spcPts val="600"/>
              </a:spcBef>
              <a:spcAft>
                <a:spcPts val="0"/>
              </a:spcAft>
              <a:buSzPts val="1200"/>
              <a:buChar char="•"/>
              <a:defRPr sz="1200"/>
            </a:lvl6pPr>
            <a:lvl7pPr indent="-304800" lvl="6" marL="3200400" algn="l">
              <a:spcBef>
                <a:spcPts val="600"/>
              </a:spcBef>
              <a:spcAft>
                <a:spcPts val="0"/>
              </a:spcAft>
              <a:buSzPts val="1200"/>
              <a:buChar char="•"/>
              <a:defRPr sz="1200"/>
            </a:lvl7pPr>
            <a:lvl8pPr indent="-304800" lvl="7" marL="3657600" algn="l">
              <a:spcBef>
                <a:spcPts val="600"/>
              </a:spcBef>
              <a:spcAft>
                <a:spcPts val="0"/>
              </a:spcAft>
              <a:buSzPts val="1200"/>
              <a:buChar char="•"/>
              <a:defRPr sz="1200"/>
            </a:lvl8pPr>
            <a:lvl9pPr indent="-304800" lvl="8" marL="4114800" algn="l">
              <a:spcBef>
                <a:spcPts val="600"/>
              </a:spcBef>
              <a:spcAft>
                <a:spcPts val="600"/>
              </a:spcAft>
              <a:buSzPts val="1200"/>
              <a:buChar char="•"/>
              <a:defRPr sz="1200"/>
            </a:lvl9pPr>
          </a:lstStyle>
          <a:p/>
        </p:txBody>
      </p:sp>
      <p:sp>
        <p:nvSpPr>
          <p:cNvPr id="51" name="Google Shape;51;p7"/>
          <p:cNvSpPr txBox="1"/>
          <p:nvPr>
            <p:ph idx="10" type="dt"/>
          </p:nvPr>
        </p:nvSpPr>
        <p:spPr>
          <a:xfrm>
            <a:off x="8837612" y="5883275"/>
            <a:ext cx="1600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1" type="ftr"/>
          </p:nvPr>
        </p:nvSpPr>
        <p:spPr>
          <a:xfrm>
            <a:off x="1141412" y="5883275"/>
            <a:ext cx="7543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
          <p:cNvSpPr txBox="1"/>
          <p:nvPr>
            <p:ph idx="12" type="sldNum"/>
          </p:nvPr>
        </p:nvSpPr>
        <p:spPr>
          <a:xfrm>
            <a:off x="10514012" y="5883275"/>
            <a:ext cx="5511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4" name="Shape 54"/>
        <p:cNvGrpSpPr/>
        <p:nvPr/>
      </p:nvGrpSpPr>
      <p:grpSpPr>
        <a:xfrm>
          <a:off x="0" y="0"/>
          <a:ext cx="0" cy="0"/>
          <a:chOff x="0" y="0"/>
          <a:chExt cx="0" cy="0"/>
        </a:xfrm>
      </p:grpSpPr>
      <p:sp>
        <p:nvSpPr>
          <p:cNvPr id="55" name="Google Shape;55;p8"/>
          <p:cNvSpPr txBox="1"/>
          <p:nvPr>
            <p:ph idx="10" type="dt"/>
          </p:nvPr>
        </p:nvSpPr>
        <p:spPr>
          <a:xfrm>
            <a:off x="8837612" y="5883275"/>
            <a:ext cx="1600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1" type="ftr"/>
          </p:nvPr>
        </p:nvSpPr>
        <p:spPr>
          <a:xfrm>
            <a:off x="1141412" y="5883275"/>
            <a:ext cx="7543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2" type="sldNum"/>
          </p:nvPr>
        </p:nvSpPr>
        <p:spPr>
          <a:xfrm>
            <a:off x="10514012" y="5883275"/>
            <a:ext cx="5511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1141411" y="1600200"/>
            <a:ext cx="3549121" cy="13716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accent1"/>
              </a:buClr>
              <a:buSzPts val="2400"/>
              <a:buFont typeface="Century Gothic"/>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9"/>
          <p:cNvSpPr txBox="1"/>
          <p:nvPr>
            <p:ph idx="1" type="body"/>
          </p:nvPr>
        </p:nvSpPr>
        <p:spPr>
          <a:xfrm>
            <a:off x="5103812" y="609601"/>
            <a:ext cx="5943601" cy="5181600"/>
          </a:xfrm>
          <a:prstGeom prst="rect">
            <a:avLst/>
          </a:prstGeom>
          <a:noFill/>
          <a:ln>
            <a:noFill/>
          </a:ln>
        </p:spPr>
        <p:txBody>
          <a:bodyPr anchorCtr="0" anchor="ctr" bIns="45700" lIns="91425" spcFirstLastPara="1" rIns="91425" wrap="square" tIns="45700">
            <a:noAutofit/>
          </a:bodyPr>
          <a:lstStyle>
            <a:lvl1pPr indent="-355600" lvl="0" marL="457200" algn="l">
              <a:spcBef>
                <a:spcPts val="400"/>
              </a:spcBef>
              <a:spcAft>
                <a:spcPts val="0"/>
              </a:spcAft>
              <a:buSzPts val="2000"/>
              <a:buChar char="•"/>
              <a:defRPr sz="2000"/>
            </a:lvl1pPr>
            <a:lvl2pPr indent="-342900" lvl="1" marL="914400" algn="l">
              <a:spcBef>
                <a:spcPts val="600"/>
              </a:spcBef>
              <a:spcAft>
                <a:spcPts val="0"/>
              </a:spcAft>
              <a:buSzPts val="1800"/>
              <a:buChar char="•"/>
              <a:defRPr sz="1800"/>
            </a:lvl2pPr>
            <a:lvl3pPr indent="-330200" lvl="2" marL="1371600" algn="l">
              <a:spcBef>
                <a:spcPts val="600"/>
              </a:spcBef>
              <a:spcAft>
                <a:spcPts val="0"/>
              </a:spcAft>
              <a:buSzPts val="1600"/>
              <a:buChar char="•"/>
              <a:defRPr sz="1600"/>
            </a:lvl3pPr>
            <a:lvl4pPr indent="-317500" lvl="3" marL="1828800" algn="l">
              <a:spcBef>
                <a:spcPts val="600"/>
              </a:spcBef>
              <a:spcAft>
                <a:spcPts val="0"/>
              </a:spcAft>
              <a:buSzPts val="1400"/>
              <a:buChar char="•"/>
              <a:defRPr sz="1400"/>
            </a:lvl4pPr>
            <a:lvl5pPr indent="-317500" lvl="4" marL="2286000" algn="l">
              <a:spcBef>
                <a:spcPts val="600"/>
              </a:spcBef>
              <a:spcAft>
                <a:spcPts val="0"/>
              </a:spcAft>
              <a:buSzPts val="1400"/>
              <a:buChar char="•"/>
              <a:defRPr sz="1400"/>
            </a:lvl5pPr>
            <a:lvl6pPr indent="-317500" lvl="5" marL="2743200" algn="l">
              <a:spcBef>
                <a:spcPts val="600"/>
              </a:spcBef>
              <a:spcAft>
                <a:spcPts val="0"/>
              </a:spcAft>
              <a:buSzPts val="1400"/>
              <a:buChar char="•"/>
              <a:defRPr sz="1400"/>
            </a:lvl6pPr>
            <a:lvl7pPr indent="-317500" lvl="6" marL="3200400" algn="l">
              <a:spcBef>
                <a:spcPts val="600"/>
              </a:spcBef>
              <a:spcAft>
                <a:spcPts val="0"/>
              </a:spcAft>
              <a:buSzPts val="1400"/>
              <a:buChar char="•"/>
              <a:defRPr sz="1400"/>
            </a:lvl7pPr>
            <a:lvl8pPr indent="-317500" lvl="7" marL="3657600" algn="l">
              <a:spcBef>
                <a:spcPts val="600"/>
              </a:spcBef>
              <a:spcAft>
                <a:spcPts val="0"/>
              </a:spcAft>
              <a:buSzPts val="1400"/>
              <a:buChar char="•"/>
              <a:defRPr sz="1400"/>
            </a:lvl8pPr>
            <a:lvl9pPr indent="-317500" lvl="8" marL="4114800" algn="l">
              <a:spcBef>
                <a:spcPts val="600"/>
              </a:spcBef>
              <a:spcAft>
                <a:spcPts val="600"/>
              </a:spcAft>
              <a:buSzPts val="1400"/>
              <a:buChar char="•"/>
              <a:defRPr sz="1400"/>
            </a:lvl9pPr>
          </a:lstStyle>
          <a:p/>
        </p:txBody>
      </p:sp>
      <p:sp>
        <p:nvSpPr>
          <p:cNvPr id="61" name="Google Shape;61;p9"/>
          <p:cNvSpPr txBox="1"/>
          <p:nvPr>
            <p:ph idx="2" type="body"/>
          </p:nvPr>
        </p:nvSpPr>
        <p:spPr>
          <a:xfrm>
            <a:off x="1141411" y="2971800"/>
            <a:ext cx="3549121" cy="1828800"/>
          </a:xfrm>
          <a:prstGeom prst="rect">
            <a:avLst/>
          </a:prstGeom>
          <a:noFill/>
          <a:ln>
            <a:noFill/>
          </a:ln>
        </p:spPr>
        <p:txBody>
          <a:bodyPr anchorCtr="0" anchor="ctr" bIns="45700" lIns="91425" spcFirstLastPara="1" rIns="91425" wrap="square" tIns="45700">
            <a:noAutofit/>
          </a:bodyPr>
          <a:lstStyle>
            <a:lvl1pPr indent="-228600" lvl="0" marL="457200" algn="l">
              <a:spcBef>
                <a:spcPts val="320"/>
              </a:spcBef>
              <a:spcAft>
                <a:spcPts val="0"/>
              </a:spcAft>
              <a:buSzPts val="1600"/>
              <a:buNone/>
              <a:defRPr sz="1600"/>
            </a:lvl1pPr>
            <a:lvl2pPr indent="-228600" lvl="1" marL="914400" algn="l">
              <a:spcBef>
                <a:spcPts val="600"/>
              </a:spcBef>
              <a:spcAft>
                <a:spcPts val="0"/>
              </a:spcAft>
              <a:buSzPts val="1200"/>
              <a:buNone/>
              <a:defRPr sz="1200"/>
            </a:lvl2pPr>
            <a:lvl3pPr indent="-228600" lvl="2" marL="1371600" algn="l">
              <a:spcBef>
                <a:spcPts val="600"/>
              </a:spcBef>
              <a:spcAft>
                <a:spcPts val="0"/>
              </a:spcAft>
              <a:buSzPts val="1000"/>
              <a:buNone/>
              <a:defRPr sz="1000"/>
            </a:lvl3pPr>
            <a:lvl4pPr indent="-228600" lvl="3" marL="1828800" algn="l">
              <a:spcBef>
                <a:spcPts val="600"/>
              </a:spcBef>
              <a:spcAft>
                <a:spcPts val="0"/>
              </a:spcAft>
              <a:buSzPts val="900"/>
              <a:buNone/>
              <a:defRPr sz="900"/>
            </a:lvl4pPr>
            <a:lvl5pPr indent="-228600" lvl="4" marL="2286000" algn="l">
              <a:spcBef>
                <a:spcPts val="600"/>
              </a:spcBef>
              <a:spcAft>
                <a:spcPts val="0"/>
              </a:spcAft>
              <a:buSzPts val="900"/>
              <a:buNone/>
              <a:defRPr sz="900"/>
            </a:lvl5pPr>
            <a:lvl6pPr indent="-228600" lvl="5" marL="2743200" algn="l">
              <a:spcBef>
                <a:spcPts val="600"/>
              </a:spcBef>
              <a:spcAft>
                <a:spcPts val="0"/>
              </a:spcAft>
              <a:buSzPts val="900"/>
              <a:buNone/>
              <a:defRPr sz="900"/>
            </a:lvl6pPr>
            <a:lvl7pPr indent="-228600" lvl="6" marL="3200400" algn="l">
              <a:spcBef>
                <a:spcPts val="600"/>
              </a:spcBef>
              <a:spcAft>
                <a:spcPts val="0"/>
              </a:spcAft>
              <a:buSzPts val="900"/>
              <a:buNone/>
              <a:defRPr sz="900"/>
            </a:lvl7pPr>
            <a:lvl8pPr indent="-228600" lvl="7" marL="3657600" algn="l">
              <a:spcBef>
                <a:spcPts val="600"/>
              </a:spcBef>
              <a:spcAft>
                <a:spcPts val="0"/>
              </a:spcAft>
              <a:buSzPts val="900"/>
              <a:buNone/>
              <a:defRPr sz="900"/>
            </a:lvl8pPr>
            <a:lvl9pPr indent="-228600" lvl="8" marL="4114800" algn="l">
              <a:spcBef>
                <a:spcPts val="600"/>
              </a:spcBef>
              <a:spcAft>
                <a:spcPts val="600"/>
              </a:spcAft>
              <a:buSzPts val="900"/>
              <a:buNone/>
              <a:defRPr sz="900"/>
            </a:lvl9pPr>
          </a:lstStyle>
          <a:p/>
        </p:txBody>
      </p:sp>
      <p:sp>
        <p:nvSpPr>
          <p:cNvPr id="62" name="Google Shape;62;p9"/>
          <p:cNvSpPr txBox="1"/>
          <p:nvPr>
            <p:ph idx="10" type="dt"/>
          </p:nvPr>
        </p:nvSpPr>
        <p:spPr>
          <a:xfrm>
            <a:off x="8837612" y="5883275"/>
            <a:ext cx="1600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1141412" y="5883275"/>
            <a:ext cx="7543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10514012" y="5883275"/>
            <a:ext cx="5511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1141411" y="1600200"/>
            <a:ext cx="5334001" cy="13716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accent1"/>
              </a:buClr>
              <a:buSzPts val="2800"/>
              <a:buFont typeface="Century Gothic"/>
              <a:buNone/>
              <a:defRPr b="0"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10"/>
          <p:cNvSpPr/>
          <p:nvPr>
            <p:ph idx="2" type="pic"/>
          </p:nvPr>
        </p:nvSpPr>
        <p:spPr>
          <a:xfrm>
            <a:off x="7433733" y="-18288"/>
            <a:ext cx="3276599" cy="6903720"/>
          </a:xfrm>
          <a:prstGeom prst="rect">
            <a:avLst/>
          </a:prstGeom>
          <a:noFill/>
          <a:ln cap="flat" cmpd="sng" w="38100">
            <a:solidFill>
              <a:schemeClr val="dk2"/>
            </a:solidFill>
            <a:prstDash val="solid"/>
            <a:round/>
            <a:headEnd len="sm" w="sm" type="none"/>
            <a:tailEnd len="sm" w="sm" type="none"/>
          </a:ln>
        </p:spPr>
        <p:txBody>
          <a:bodyPr anchorCtr="0" anchor="t" bIns="45700" lIns="91425" spcFirstLastPara="1" rIns="91425" wrap="square" tIns="45700">
            <a:noAutofit/>
          </a:bodyPr>
          <a:lstStyle>
            <a:lvl1pPr lvl="0" marR="0" rtl="0" algn="ctr">
              <a:spcBef>
                <a:spcPts val="320"/>
              </a:spcBef>
              <a:spcAft>
                <a:spcPts val="0"/>
              </a:spcAft>
              <a:buClr>
                <a:schemeClr val="accent1"/>
              </a:buClr>
              <a:buSzPts val="1600"/>
              <a:buFont typeface="Arial"/>
              <a:buNone/>
              <a:defRPr b="0" i="0" sz="1600" u="none" cap="small" strike="noStrike">
                <a:solidFill>
                  <a:schemeClr val="lt1"/>
                </a:solidFill>
                <a:latin typeface="Century Gothic"/>
                <a:ea typeface="Century Gothic"/>
                <a:cs typeface="Century Gothic"/>
                <a:sym typeface="Century Gothic"/>
              </a:defRPr>
            </a:lvl1pPr>
            <a:lvl2pPr lvl="1" marR="0" rtl="0" algn="l">
              <a:spcBef>
                <a:spcPts val="600"/>
              </a:spcBef>
              <a:spcAft>
                <a:spcPts val="0"/>
              </a:spcAft>
              <a:buClr>
                <a:schemeClr val="accent1"/>
              </a:buClr>
              <a:buSzPts val="1600"/>
              <a:buFont typeface="Arial"/>
              <a:buNone/>
              <a:defRPr b="0" i="0" sz="1600" u="none" cap="small" strike="noStrike">
                <a:solidFill>
                  <a:schemeClr val="lt1"/>
                </a:solidFill>
                <a:latin typeface="Century Gothic"/>
                <a:ea typeface="Century Gothic"/>
                <a:cs typeface="Century Gothic"/>
                <a:sym typeface="Century Gothic"/>
              </a:defRPr>
            </a:lvl2pPr>
            <a:lvl3pPr lvl="2" marR="0" rtl="0" algn="l">
              <a:spcBef>
                <a:spcPts val="600"/>
              </a:spcBef>
              <a:spcAft>
                <a:spcPts val="0"/>
              </a:spcAft>
              <a:buClr>
                <a:schemeClr val="accent1"/>
              </a:buClr>
              <a:buSzPts val="1600"/>
              <a:buFont typeface="Arial"/>
              <a:buNone/>
              <a:defRPr b="0" i="0" sz="1600" u="none" cap="small" strike="noStrike">
                <a:solidFill>
                  <a:schemeClr val="lt1"/>
                </a:solidFill>
                <a:latin typeface="Century Gothic"/>
                <a:ea typeface="Century Gothic"/>
                <a:cs typeface="Century Gothic"/>
                <a:sym typeface="Century Gothic"/>
              </a:defRPr>
            </a:lvl3pPr>
            <a:lvl4pPr lvl="3" marR="0" rtl="0" algn="l">
              <a:spcBef>
                <a:spcPts val="600"/>
              </a:spcBef>
              <a:spcAft>
                <a:spcPts val="0"/>
              </a:spcAft>
              <a:buClr>
                <a:schemeClr val="accent1"/>
              </a:buClr>
              <a:buSzPts val="1600"/>
              <a:buFont typeface="Arial"/>
              <a:buNone/>
              <a:defRPr b="0" i="0" sz="1600" u="none" cap="small" strike="noStrike">
                <a:solidFill>
                  <a:schemeClr val="lt1"/>
                </a:solidFill>
                <a:latin typeface="Century Gothic"/>
                <a:ea typeface="Century Gothic"/>
                <a:cs typeface="Century Gothic"/>
                <a:sym typeface="Century Gothic"/>
              </a:defRPr>
            </a:lvl4pPr>
            <a:lvl5pPr lvl="4" marR="0" rtl="0" algn="l">
              <a:spcBef>
                <a:spcPts val="600"/>
              </a:spcBef>
              <a:spcAft>
                <a:spcPts val="0"/>
              </a:spcAft>
              <a:buClr>
                <a:schemeClr val="accent1"/>
              </a:buClr>
              <a:buSzPts val="1600"/>
              <a:buFont typeface="Arial"/>
              <a:buNone/>
              <a:defRPr b="0" i="0" sz="1600" u="none" cap="small" strike="noStrike">
                <a:solidFill>
                  <a:schemeClr val="lt1"/>
                </a:solidFill>
                <a:latin typeface="Century Gothic"/>
                <a:ea typeface="Century Gothic"/>
                <a:cs typeface="Century Gothic"/>
                <a:sym typeface="Century Gothic"/>
              </a:defRPr>
            </a:lvl5pPr>
            <a:lvl6pPr lvl="5" marR="0" rtl="0" algn="l">
              <a:spcBef>
                <a:spcPts val="600"/>
              </a:spcBef>
              <a:spcAft>
                <a:spcPts val="0"/>
              </a:spcAft>
              <a:buClr>
                <a:schemeClr val="accent1"/>
              </a:buClr>
              <a:buSzPts val="1600"/>
              <a:buFont typeface="Arial"/>
              <a:buNone/>
              <a:defRPr b="0" i="0" sz="1600" u="none" cap="small" strike="noStrike">
                <a:solidFill>
                  <a:schemeClr val="lt1"/>
                </a:solidFill>
                <a:latin typeface="Century Gothic"/>
                <a:ea typeface="Century Gothic"/>
                <a:cs typeface="Century Gothic"/>
                <a:sym typeface="Century Gothic"/>
              </a:defRPr>
            </a:lvl6pPr>
            <a:lvl7pPr lvl="6" marR="0" rtl="0" algn="l">
              <a:spcBef>
                <a:spcPts val="600"/>
              </a:spcBef>
              <a:spcAft>
                <a:spcPts val="0"/>
              </a:spcAft>
              <a:buClr>
                <a:schemeClr val="accent1"/>
              </a:buClr>
              <a:buSzPts val="1600"/>
              <a:buFont typeface="Arial"/>
              <a:buNone/>
              <a:defRPr b="0" i="0" sz="1600" u="none" cap="small" strike="noStrike">
                <a:solidFill>
                  <a:schemeClr val="lt1"/>
                </a:solidFill>
                <a:latin typeface="Century Gothic"/>
                <a:ea typeface="Century Gothic"/>
                <a:cs typeface="Century Gothic"/>
                <a:sym typeface="Century Gothic"/>
              </a:defRPr>
            </a:lvl7pPr>
            <a:lvl8pPr lvl="7" marR="0" rtl="0" algn="l">
              <a:spcBef>
                <a:spcPts val="600"/>
              </a:spcBef>
              <a:spcAft>
                <a:spcPts val="0"/>
              </a:spcAft>
              <a:buClr>
                <a:schemeClr val="accent1"/>
              </a:buClr>
              <a:buSzPts val="1600"/>
              <a:buFont typeface="Arial"/>
              <a:buNone/>
              <a:defRPr b="0" i="0" sz="1600" u="none" cap="small" strike="noStrike">
                <a:solidFill>
                  <a:schemeClr val="lt1"/>
                </a:solidFill>
                <a:latin typeface="Century Gothic"/>
                <a:ea typeface="Century Gothic"/>
                <a:cs typeface="Century Gothic"/>
                <a:sym typeface="Century Gothic"/>
              </a:defRPr>
            </a:lvl8pPr>
            <a:lvl9pPr lvl="8" marR="0" rtl="0" algn="l">
              <a:spcBef>
                <a:spcPts val="600"/>
              </a:spcBef>
              <a:spcAft>
                <a:spcPts val="600"/>
              </a:spcAft>
              <a:buClr>
                <a:schemeClr val="accent1"/>
              </a:buClr>
              <a:buSzPts val="1600"/>
              <a:buFont typeface="Arial"/>
              <a:buNone/>
              <a:defRPr b="0" i="0" sz="1600" u="none" cap="small" strike="noStrike">
                <a:solidFill>
                  <a:schemeClr val="lt1"/>
                </a:solidFill>
                <a:latin typeface="Century Gothic"/>
                <a:ea typeface="Century Gothic"/>
                <a:cs typeface="Century Gothic"/>
                <a:sym typeface="Century Gothic"/>
              </a:defRPr>
            </a:lvl9pPr>
          </a:lstStyle>
          <a:p/>
        </p:txBody>
      </p:sp>
      <p:sp>
        <p:nvSpPr>
          <p:cNvPr id="68" name="Google Shape;68;p10"/>
          <p:cNvSpPr txBox="1"/>
          <p:nvPr>
            <p:ph idx="1" type="body"/>
          </p:nvPr>
        </p:nvSpPr>
        <p:spPr>
          <a:xfrm>
            <a:off x="1141411" y="2971800"/>
            <a:ext cx="5334001" cy="1828800"/>
          </a:xfrm>
          <a:prstGeom prst="rect">
            <a:avLst/>
          </a:prstGeom>
          <a:noFill/>
          <a:ln>
            <a:noFill/>
          </a:ln>
        </p:spPr>
        <p:txBody>
          <a:bodyPr anchorCtr="0" anchor="ctr" bIns="45700" lIns="91425" spcFirstLastPara="1" rIns="91425" wrap="square" tIns="45700">
            <a:noAutofit/>
          </a:bodyPr>
          <a:lstStyle>
            <a:lvl1pPr indent="-228600" lvl="0" marL="457200" algn="l">
              <a:spcBef>
                <a:spcPts val="360"/>
              </a:spcBef>
              <a:spcAft>
                <a:spcPts val="0"/>
              </a:spcAft>
              <a:buSzPts val="1800"/>
              <a:buNone/>
              <a:defRPr sz="1800"/>
            </a:lvl1pPr>
            <a:lvl2pPr indent="-228600" lvl="1" marL="914400" algn="l">
              <a:spcBef>
                <a:spcPts val="600"/>
              </a:spcBef>
              <a:spcAft>
                <a:spcPts val="0"/>
              </a:spcAft>
              <a:buSzPts val="1200"/>
              <a:buNone/>
              <a:defRPr sz="1200"/>
            </a:lvl2pPr>
            <a:lvl3pPr indent="-228600" lvl="2" marL="1371600" algn="l">
              <a:spcBef>
                <a:spcPts val="600"/>
              </a:spcBef>
              <a:spcAft>
                <a:spcPts val="0"/>
              </a:spcAft>
              <a:buSzPts val="1000"/>
              <a:buNone/>
              <a:defRPr sz="1000"/>
            </a:lvl3pPr>
            <a:lvl4pPr indent="-228600" lvl="3" marL="1828800" algn="l">
              <a:spcBef>
                <a:spcPts val="600"/>
              </a:spcBef>
              <a:spcAft>
                <a:spcPts val="0"/>
              </a:spcAft>
              <a:buSzPts val="900"/>
              <a:buNone/>
              <a:defRPr sz="900"/>
            </a:lvl4pPr>
            <a:lvl5pPr indent="-228600" lvl="4" marL="2286000" algn="l">
              <a:spcBef>
                <a:spcPts val="600"/>
              </a:spcBef>
              <a:spcAft>
                <a:spcPts val="0"/>
              </a:spcAft>
              <a:buSzPts val="900"/>
              <a:buNone/>
              <a:defRPr sz="900"/>
            </a:lvl5pPr>
            <a:lvl6pPr indent="-228600" lvl="5" marL="2743200" algn="l">
              <a:spcBef>
                <a:spcPts val="600"/>
              </a:spcBef>
              <a:spcAft>
                <a:spcPts val="0"/>
              </a:spcAft>
              <a:buSzPts val="900"/>
              <a:buNone/>
              <a:defRPr sz="900"/>
            </a:lvl6pPr>
            <a:lvl7pPr indent="-228600" lvl="6" marL="3200400" algn="l">
              <a:spcBef>
                <a:spcPts val="600"/>
              </a:spcBef>
              <a:spcAft>
                <a:spcPts val="0"/>
              </a:spcAft>
              <a:buSzPts val="900"/>
              <a:buNone/>
              <a:defRPr sz="900"/>
            </a:lvl7pPr>
            <a:lvl8pPr indent="-228600" lvl="7" marL="3657600" algn="l">
              <a:spcBef>
                <a:spcPts val="600"/>
              </a:spcBef>
              <a:spcAft>
                <a:spcPts val="0"/>
              </a:spcAft>
              <a:buSzPts val="900"/>
              <a:buNone/>
              <a:defRPr sz="900"/>
            </a:lvl8pPr>
            <a:lvl9pPr indent="-228600" lvl="8" marL="4114800" algn="l">
              <a:spcBef>
                <a:spcPts val="600"/>
              </a:spcBef>
              <a:spcAft>
                <a:spcPts val="600"/>
              </a:spcAft>
              <a:buSzPts val="900"/>
              <a:buNone/>
              <a:defRPr sz="900"/>
            </a:lvl9pPr>
          </a:lstStyle>
          <a:p/>
        </p:txBody>
      </p:sp>
      <p:sp>
        <p:nvSpPr>
          <p:cNvPr id="69" name="Google Shape;69;p10"/>
          <p:cNvSpPr txBox="1"/>
          <p:nvPr>
            <p:ph idx="10" type="dt"/>
          </p:nvPr>
        </p:nvSpPr>
        <p:spPr>
          <a:xfrm>
            <a:off x="6399212" y="5883275"/>
            <a:ext cx="9144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1141412" y="5883275"/>
            <a:ext cx="5105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10742612" y="5883275"/>
            <a:ext cx="3225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theme" Target="../theme/theme1.xml"/><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2.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19" Type="http://schemas.openxmlformats.org/officeDocument/2006/relationships/slideLayout" Target="../slideLayouts/slideLayout18.xml"/><Relationship Id="rId6" Type="http://schemas.openxmlformats.org/officeDocument/2006/relationships/slideLayout" Target="../slideLayouts/slideLayout5.xml"/><Relationship Id="rId18" Type="http://schemas.openxmlformats.org/officeDocument/2006/relationships/slideLayout" Target="../slideLayouts/slideLayout17.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1141413" y="609600"/>
            <a:ext cx="9905998" cy="1905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Clr>
                <a:schemeClr val="accent1"/>
              </a:buClr>
              <a:buSzPts val="3200"/>
              <a:buFont typeface="Century Gothic"/>
              <a:buNone/>
              <a:defRPr b="0" i="0" sz="3200" u="none" cap="none" strike="noStrike">
                <a:solidFill>
                  <a:schemeClr val="accent1"/>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2"/>
                </a:solidFill>
              </a:defRPr>
            </a:lvl2pPr>
            <a:lvl3pPr lvl="2" marR="0" rtl="0" algn="l">
              <a:spcBef>
                <a:spcPts val="0"/>
              </a:spcBef>
              <a:spcAft>
                <a:spcPts val="0"/>
              </a:spcAft>
              <a:buSzPts val="1400"/>
              <a:buNone/>
              <a:defRPr b="0" i="0" sz="1800" u="none" cap="none" strike="noStrike">
                <a:solidFill>
                  <a:schemeClr val="lt2"/>
                </a:solidFill>
              </a:defRPr>
            </a:lvl3pPr>
            <a:lvl4pPr lvl="3" marR="0" rtl="0" algn="l">
              <a:spcBef>
                <a:spcPts val="0"/>
              </a:spcBef>
              <a:spcAft>
                <a:spcPts val="0"/>
              </a:spcAft>
              <a:buSzPts val="1400"/>
              <a:buNone/>
              <a:defRPr b="0" i="0" sz="1800" u="none" cap="none" strike="noStrike">
                <a:solidFill>
                  <a:schemeClr val="lt2"/>
                </a:solidFill>
              </a:defRPr>
            </a:lvl4pPr>
            <a:lvl5pPr lvl="4" marR="0" rtl="0" algn="l">
              <a:spcBef>
                <a:spcPts val="0"/>
              </a:spcBef>
              <a:spcAft>
                <a:spcPts val="0"/>
              </a:spcAft>
              <a:buSzPts val="1400"/>
              <a:buNone/>
              <a:defRPr b="0" i="0" sz="1800" u="none" cap="none" strike="noStrike">
                <a:solidFill>
                  <a:schemeClr val="lt2"/>
                </a:solidFill>
              </a:defRPr>
            </a:lvl5pPr>
            <a:lvl6pPr lvl="5" marR="0" rtl="0" algn="l">
              <a:spcBef>
                <a:spcPts val="0"/>
              </a:spcBef>
              <a:spcAft>
                <a:spcPts val="0"/>
              </a:spcAft>
              <a:buSzPts val="1400"/>
              <a:buNone/>
              <a:defRPr b="0" i="0" sz="1800" u="none" cap="none" strike="noStrike">
                <a:solidFill>
                  <a:schemeClr val="lt2"/>
                </a:solidFill>
              </a:defRPr>
            </a:lvl6pPr>
            <a:lvl7pPr lvl="6" marR="0" rtl="0" algn="l">
              <a:spcBef>
                <a:spcPts val="0"/>
              </a:spcBef>
              <a:spcAft>
                <a:spcPts val="0"/>
              </a:spcAft>
              <a:buSzPts val="1400"/>
              <a:buNone/>
              <a:defRPr b="0" i="0" sz="1800" u="none" cap="none" strike="noStrike">
                <a:solidFill>
                  <a:schemeClr val="lt2"/>
                </a:solidFill>
              </a:defRPr>
            </a:lvl7pPr>
            <a:lvl8pPr lvl="7" marR="0" rtl="0" algn="l">
              <a:spcBef>
                <a:spcPts val="0"/>
              </a:spcBef>
              <a:spcAft>
                <a:spcPts val="0"/>
              </a:spcAft>
              <a:buSzPts val="1400"/>
              <a:buNone/>
              <a:defRPr b="0" i="0" sz="1800" u="none" cap="none" strike="noStrike">
                <a:solidFill>
                  <a:schemeClr val="lt2"/>
                </a:solidFill>
              </a:defRPr>
            </a:lvl8pPr>
            <a:lvl9pPr lvl="8" marR="0" rtl="0" algn="l">
              <a:spcBef>
                <a:spcPts val="0"/>
              </a:spcBef>
              <a:spcAft>
                <a:spcPts val="0"/>
              </a:spcAft>
              <a:buSzPts val="1400"/>
              <a:buNone/>
              <a:defRPr b="0" i="0" sz="1800" u="none" cap="none" strike="noStrike">
                <a:solidFill>
                  <a:schemeClr val="lt2"/>
                </a:solidFill>
              </a:defRPr>
            </a:lvl9pPr>
          </a:lstStyle>
          <a:p/>
        </p:txBody>
      </p:sp>
      <p:sp>
        <p:nvSpPr>
          <p:cNvPr id="11" name="Google Shape;11;p1"/>
          <p:cNvSpPr txBox="1"/>
          <p:nvPr>
            <p:ph idx="1" type="body"/>
          </p:nvPr>
        </p:nvSpPr>
        <p:spPr>
          <a:xfrm>
            <a:off x="1141413" y="2666999"/>
            <a:ext cx="9905998" cy="3124201"/>
          </a:xfrm>
          <a:prstGeom prst="rect">
            <a:avLst/>
          </a:prstGeom>
          <a:noFill/>
          <a:ln>
            <a:noFill/>
          </a:ln>
        </p:spPr>
        <p:txBody>
          <a:bodyPr anchorCtr="0" anchor="ctr" bIns="45700" lIns="91425" spcFirstLastPara="1" rIns="91425" wrap="square" tIns="45700">
            <a:noAutofit/>
          </a:bodyPr>
          <a:lstStyle>
            <a:lvl1pPr indent="-355600" lvl="0" marL="457200" marR="0" rtl="0" algn="l">
              <a:spcBef>
                <a:spcPts val="400"/>
              </a:spcBef>
              <a:spcAft>
                <a:spcPts val="0"/>
              </a:spcAft>
              <a:buClr>
                <a:schemeClr val="accent1"/>
              </a:buClr>
              <a:buSzPts val="2000"/>
              <a:buFont typeface="Arial"/>
              <a:buChar char="•"/>
              <a:defRPr b="0" i="0" sz="2000" u="none" cap="small" strike="noStrike">
                <a:solidFill>
                  <a:schemeClr val="lt1"/>
                </a:solidFill>
                <a:latin typeface="Century Gothic"/>
                <a:ea typeface="Century Gothic"/>
                <a:cs typeface="Century Gothic"/>
                <a:sym typeface="Century Gothic"/>
              </a:defRPr>
            </a:lvl1pPr>
            <a:lvl2pPr indent="-342900" lvl="1" marL="914400" marR="0" rtl="0" algn="l">
              <a:spcBef>
                <a:spcPts val="600"/>
              </a:spcBef>
              <a:spcAft>
                <a:spcPts val="0"/>
              </a:spcAft>
              <a:buClr>
                <a:schemeClr val="accent1"/>
              </a:buClr>
              <a:buSzPts val="1800"/>
              <a:buFont typeface="Arial"/>
              <a:buChar char="•"/>
              <a:defRPr b="0" i="0" sz="1800" u="none" cap="small" strike="noStrike">
                <a:solidFill>
                  <a:schemeClr val="lt1"/>
                </a:solidFill>
                <a:latin typeface="Century Gothic"/>
                <a:ea typeface="Century Gothic"/>
                <a:cs typeface="Century Gothic"/>
                <a:sym typeface="Century Gothic"/>
              </a:defRPr>
            </a:lvl2pPr>
            <a:lvl3pPr indent="-330200" lvl="2" marL="1371600" marR="0" rtl="0" algn="l">
              <a:spcBef>
                <a:spcPts val="600"/>
              </a:spcBef>
              <a:spcAft>
                <a:spcPts val="0"/>
              </a:spcAft>
              <a:buClr>
                <a:schemeClr val="accent1"/>
              </a:buClr>
              <a:buSzPts val="1600"/>
              <a:buFont typeface="Arial"/>
              <a:buChar char="•"/>
              <a:defRPr b="0" i="0" sz="1600" u="none" cap="small" strike="noStrike">
                <a:solidFill>
                  <a:schemeClr val="lt1"/>
                </a:solidFill>
                <a:latin typeface="Century Gothic"/>
                <a:ea typeface="Century Gothic"/>
                <a:cs typeface="Century Gothic"/>
                <a:sym typeface="Century Gothic"/>
              </a:defRPr>
            </a:lvl3pPr>
            <a:lvl4pPr indent="-317500" lvl="3" marL="1828800" marR="0" rtl="0" algn="l">
              <a:spcBef>
                <a:spcPts val="600"/>
              </a:spcBef>
              <a:spcAft>
                <a:spcPts val="0"/>
              </a:spcAft>
              <a:buClr>
                <a:schemeClr val="accent1"/>
              </a:buClr>
              <a:buSzPts val="1400"/>
              <a:buFont typeface="Arial"/>
              <a:buChar char="•"/>
              <a:defRPr b="0" i="0" sz="1400" u="none" cap="small" strike="noStrike">
                <a:solidFill>
                  <a:schemeClr val="lt1"/>
                </a:solidFill>
                <a:latin typeface="Century Gothic"/>
                <a:ea typeface="Century Gothic"/>
                <a:cs typeface="Century Gothic"/>
                <a:sym typeface="Century Gothic"/>
              </a:defRPr>
            </a:lvl4pPr>
            <a:lvl5pPr indent="-317500" lvl="4" marL="2286000" marR="0" rtl="0" algn="l">
              <a:spcBef>
                <a:spcPts val="600"/>
              </a:spcBef>
              <a:spcAft>
                <a:spcPts val="0"/>
              </a:spcAft>
              <a:buClr>
                <a:schemeClr val="accent1"/>
              </a:buClr>
              <a:buSzPts val="1400"/>
              <a:buFont typeface="Arial"/>
              <a:buChar char="•"/>
              <a:defRPr b="0" i="0" sz="1400" u="none" cap="small" strike="noStrike">
                <a:solidFill>
                  <a:schemeClr val="lt1"/>
                </a:solidFill>
                <a:latin typeface="Century Gothic"/>
                <a:ea typeface="Century Gothic"/>
                <a:cs typeface="Century Gothic"/>
                <a:sym typeface="Century Gothic"/>
              </a:defRPr>
            </a:lvl5pPr>
            <a:lvl6pPr indent="-304800" lvl="5" marL="2743200" marR="0" rtl="0" algn="l">
              <a:spcBef>
                <a:spcPts val="600"/>
              </a:spcBef>
              <a:spcAft>
                <a:spcPts val="0"/>
              </a:spcAft>
              <a:buClr>
                <a:schemeClr val="accent1"/>
              </a:buClr>
              <a:buSzPts val="1200"/>
              <a:buFont typeface="Arial"/>
              <a:buChar char="•"/>
              <a:defRPr b="0" i="0" sz="1200" u="none" cap="small" strike="noStrike">
                <a:solidFill>
                  <a:schemeClr val="lt1"/>
                </a:solidFill>
                <a:latin typeface="Century Gothic"/>
                <a:ea typeface="Century Gothic"/>
                <a:cs typeface="Century Gothic"/>
                <a:sym typeface="Century Gothic"/>
              </a:defRPr>
            </a:lvl6pPr>
            <a:lvl7pPr indent="-304800" lvl="6" marL="3200400" marR="0" rtl="0" algn="l">
              <a:spcBef>
                <a:spcPts val="600"/>
              </a:spcBef>
              <a:spcAft>
                <a:spcPts val="0"/>
              </a:spcAft>
              <a:buClr>
                <a:schemeClr val="accent1"/>
              </a:buClr>
              <a:buSzPts val="1200"/>
              <a:buFont typeface="Arial"/>
              <a:buChar char="•"/>
              <a:defRPr b="0" i="0" sz="1200" u="none" cap="small" strike="noStrike">
                <a:solidFill>
                  <a:schemeClr val="lt1"/>
                </a:solidFill>
                <a:latin typeface="Century Gothic"/>
                <a:ea typeface="Century Gothic"/>
                <a:cs typeface="Century Gothic"/>
                <a:sym typeface="Century Gothic"/>
              </a:defRPr>
            </a:lvl7pPr>
            <a:lvl8pPr indent="-304800" lvl="7" marL="3657600" marR="0" rtl="0" algn="l">
              <a:spcBef>
                <a:spcPts val="600"/>
              </a:spcBef>
              <a:spcAft>
                <a:spcPts val="0"/>
              </a:spcAft>
              <a:buClr>
                <a:schemeClr val="accent1"/>
              </a:buClr>
              <a:buSzPts val="1200"/>
              <a:buFont typeface="Arial"/>
              <a:buChar char="•"/>
              <a:defRPr b="0" i="0" sz="1200" u="none" cap="small" strike="noStrike">
                <a:solidFill>
                  <a:schemeClr val="lt1"/>
                </a:solidFill>
                <a:latin typeface="Century Gothic"/>
                <a:ea typeface="Century Gothic"/>
                <a:cs typeface="Century Gothic"/>
                <a:sym typeface="Century Gothic"/>
              </a:defRPr>
            </a:lvl8pPr>
            <a:lvl9pPr indent="-304800" lvl="8" marL="4114800" marR="0" rtl="0" algn="l">
              <a:spcBef>
                <a:spcPts val="600"/>
              </a:spcBef>
              <a:spcAft>
                <a:spcPts val="600"/>
              </a:spcAft>
              <a:buClr>
                <a:schemeClr val="accent1"/>
              </a:buClr>
              <a:buSzPts val="1200"/>
              <a:buFont typeface="Arial"/>
              <a:buChar char="•"/>
              <a:defRPr b="0" i="0" sz="1200" u="none" cap="small" strike="noStrike">
                <a:solidFill>
                  <a:schemeClr val="lt1"/>
                </a:solidFill>
                <a:latin typeface="Century Gothic"/>
                <a:ea typeface="Century Gothic"/>
                <a:cs typeface="Century Gothic"/>
                <a:sym typeface="Century Gothic"/>
              </a:defRPr>
            </a:lvl9pPr>
          </a:lstStyle>
          <a:p/>
        </p:txBody>
      </p:sp>
      <p:sp>
        <p:nvSpPr>
          <p:cNvPr id="12" name="Google Shape;12;p1"/>
          <p:cNvSpPr txBox="1"/>
          <p:nvPr>
            <p:ph idx="10" type="dt"/>
          </p:nvPr>
        </p:nvSpPr>
        <p:spPr>
          <a:xfrm>
            <a:off x="8837612" y="5883275"/>
            <a:ext cx="1600200" cy="365125"/>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b="1" i="0" sz="900" u="none" cap="none" strike="noStrike">
                <a:solidFill>
                  <a:srgbClr val="BFBFBF"/>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13" name="Google Shape;13;p1"/>
          <p:cNvSpPr txBox="1"/>
          <p:nvPr>
            <p:ph idx="11" type="ftr"/>
          </p:nvPr>
        </p:nvSpPr>
        <p:spPr>
          <a:xfrm>
            <a:off x="1141412" y="5883275"/>
            <a:ext cx="75438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900" u="none" cap="none" strike="noStrike">
                <a:solidFill>
                  <a:srgbClr val="BFBFBF"/>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14" name="Google Shape;14;p1"/>
          <p:cNvSpPr txBox="1"/>
          <p:nvPr>
            <p:ph idx="12" type="sldNum"/>
          </p:nvPr>
        </p:nvSpPr>
        <p:spPr>
          <a:xfrm>
            <a:off x="10514012" y="5883275"/>
            <a:ext cx="551167"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1" i="0" sz="900" u="none" cap="none" strike="noStrike">
                <a:solidFill>
                  <a:srgbClr val="BFBFBF"/>
                </a:solidFill>
                <a:latin typeface="Century Gothic"/>
                <a:ea typeface="Century Gothic"/>
                <a:cs typeface="Century Gothic"/>
                <a:sym typeface="Century Gothic"/>
              </a:defRPr>
            </a:lvl1pPr>
            <a:lvl2pPr indent="0" lvl="1" marL="0" marR="0" rtl="0" algn="r">
              <a:spcBef>
                <a:spcPts val="0"/>
              </a:spcBef>
              <a:buNone/>
              <a:defRPr b="1" i="0" sz="900" u="none" cap="none" strike="noStrike">
                <a:solidFill>
                  <a:srgbClr val="BFBFBF"/>
                </a:solidFill>
                <a:latin typeface="Century Gothic"/>
                <a:ea typeface="Century Gothic"/>
                <a:cs typeface="Century Gothic"/>
                <a:sym typeface="Century Gothic"/>
              </a:defRPr>
            </a:lvl2pPr>
            <a:lvl3pPr indent="0" lvl="2" marL="0" marR="0" rtl="0" algn="r">
              <a:spcBef>
                <a:spcPts val="0"/>
              </a:spcBef>
              <a:buNone/>
              <a:defRPr b="1" i="0" sz="900" u="none" cap="none" strike="noStrike">
                <a:solidFill>
                  <a:srgbClr val="BFBFBF"/>
                </a:solidFill>
                <a:latin typeface="Century Gothic"/>
                <a:ea typeface="Century Gothic"/>
                <a:cs typeface="Century Gothic"/>
                <a:sym typeface="Century Gothic"/>
              </a:defRPr>
            </a:lvl3pPr>
            <a:lvl4pPr indent="0" lvl="3" marL="0" marR="0" rtl="0" algn="r">
              <a:spcBef>
                <a:spcPts val="0"/>
              </a:spcBef>
              <a:buNone/>
              <a:defRPr b="1" i="0" sz="900" u="none" cap="none" strike="noStrike">
                <a:solidFill>
                  <a:srgbClr val="BFBFBF"/>
                </a:solidFill>
                <a:latin typeface="Century Gothic"/>
                <a:ea typeface="Century Gothic"/>
                <a:cs typeface="Century Gothic"/>
                <a:sym typeface="Century Gothic"/>
              </a:defRPr>
            </a:lvl4pPr>
            <a:lvl5pPr indent="0" lvl="4" marL="0" marR="0" rtl="0" algn="r">
              <a:spcBef>
                <a:spcPts val="0"/>
              </a:spcBef>
              <a:buNone/>
              <a:defRPr b="1" i="0" sz="900" u="none" cap="none" strike="noStrike">
                <a:solidFill>
                  <a:srgbClr val="BFBFBF"/>
                </a:solidFill>
                <a:latin typeface="Century Gothic"/>
                <a:ea typeface="Century Gothic"/>
                <a:cs typeface="Century Gothic"/>
                <a:sym typeface="Century Gothic"/>
              </a:defRPr>
            </a:lvl5pPr>
            <a:lvl6pPr indent="0" lvl="5" marL="0" marR="0" rtl="0" algn="r">
              <a:spcBef>
                <a:spcPts val="0"/>
              </a:spcBef>
              <a:buNone/>
              <a:defRPr b="1" i="0" sz="900" u="none" cap="none" strike="noStrike">
                <a:solidFill>
                  <a:srgbClr val="BFBFBF"/>
                </a:solidFill>
                <a:latin typeface="Century Gothic"/>
                <a:ea typeface="Century Gothic"/>
                <a:cs typeface="Century Gothic"/>
                <a:sym typeface="Century Gothic"/>
              </a:defRPr>
            </a:lvl6pPr>
            <a:lvl7pPr indent="0" lvl="6" marL="0" marR="0" rtl="0" algn="r">
              <a:spcBef>
                <a:spcPts val="0"/>
              </a:spcBef>
              <a:buNone/>
              <a:defRPr b="1" i="0" sz="900" u="none" cap="none" strike="noStrike">
                <a:solidFill>
                  <a:srgbClr val="BFBFBF"/>
                </a:solidFill>
                <a:latin typeface="Century Gothic"/>
                <a:ea typeface="Century Gothic"/>
                <a:cs typeface="Century Gothic"/>
                <a:sym typeface="Century Gothic"/>
              </a:defRPr>
            </a:lvl7pPr>
            <a:lvl8pPr indent="0" lvl="7" marL="0" marR="0" rtl="0" algn="r">
              <a:spcBef>
                <a:spcPts val="0"/>
              </a:spcBef>
              <a:buNone/>
              <a:defRPr b="1" i="0" sz="900" u="none" cap="none" strike="noStrike">
                <a:solidFill>
                  <a:srgbClr val="BFBFBF"/>
                </a:solidFill>
                <a:latin typeface="Century Gothic"/>
                <a:ea typeface="Century Gothic"/>
                <a:cs typeface="Century Gothic"/>
                <a:sym typeface="Century Gothic"/>
              </a:defRPr>
            </a:lvl8pPr>
            <a:lvl9pPr indent="0" lvl="8" marL="0" marR="0" rtl="0" algn="r">
              <a:spcBef>
                <a:spcPts val="0"/>
              </a:spcBef>
              <a:buNone/>
              <a:defRPr b="1" i="0" sz="900" u="none" cap="none" strike="noStrike">
                <a:solidFill>
                  <a:srgbClr val="BFBFBF"/>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hyperlink" Target="https://github.com/UbiBelETF/dagger/tree/team/tired_bunch/main"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7.gi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png"/><Relationship Id="rId4" Type="http://schemas.openxmlformats.org/officeDocument/2006/relationships/image" Target="../media/image3.gif"/><Relationship Id="rId5" Type="http://schemas.openxmlformats.org/officeDocument/2006/relationships/image" Target="../media/image1.gi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8" name="Shape 138"/>
        <p:cNvGrpSpPr/>
        <p:nvPr/>
      </p:nvGrpSpPr>
      <p:grpSpPr>
        <a:xfrm>
          <a:off x="0" y="0"/>
          <a:ext cx="0" cy="0"/>
          <a:chOff x="0" y="0"/>
          <a:chExt cx="0" cy="0"/>
        </a:xfrm>
      </p:grpSpPr>
      <p:sp>
        <p:nvSpPr>
          <p:cNvPr id="139" name="Google Shape;139;p20"/>
          <p:cNvSpPr txBox="1"/>
          <p:nvPr>
            <p:ph type="title"/>
          </p:nvPr>
        </p:nvSpPr>
        <p:spPr>
          <a:xfrm>
            <a:off x="4377625" y="963507"/>
            <a:ext cx="6849344" cy="4995027"/>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chemeClr val="accent1"/>
              </a:buClr>
              <a:buSzPts val="5200"/>
              <a:buFont typeface="Calibri"/>
              <a:buNone/>
            </a:pPr>
            <a:r>
              <a:rPr b="1" lang="en-US" sz="5200">
                <a:latin typeface="Calibri"/>
                <a:ea typeface="Calibri"/>
                <a:cs typeface="Calibri"/>
                <a:sym typeface="Calibri"/>
              </a:rPr>
              <a:t>FORGOTTEN KINGDOM</a:t>
            </a:r>
            <a:br>
              <a:rPr lang="en-US" sz="5200">
                <a:latin typeface="Calibri"/>
                <a:ea typeface="Calibri"/>
                <a:cs typeface="Calibri"/>
                <a:sym typeface="Calibri"/>
              </a:rPr>
            </a:br>
            <a:r>
              <a:rPr lang="en-US" sz="4400">
                <a:latin typeface="Calibri"/>
                <a:ea typeface="Calibri"/>
                <a:cs typeface="Calibri"/>
                <a:sym typeface="Calibri"/>
              </a:rPr>
              <a:t>BY </a:t>
            </a:r>
            <a:r>
              <a:rPr b="1" lang="en-US" sz="4400">
                <a:latin typeface="Calibri"/>
                <a:ea typeface="Calibri"/>
                <a:cs typeface="Calibri"/>
                <a:sym typeface="Calibri"/>
              </a:rPr>
              <a:t>TIRED_BUNCH</a:t>
            </a:r>
            <a:endParaRPr sz="4400"/>
          </a:p>
        </p:txBody>
      </p:sp>
      <p:sp>
        <p:nvSpPr>
          <p:cNvPr id="140" name="Google Shape;140;p20"/>
          <p:cNvSpPr txBox="1"/>
          <p:nvPr>
            <p:ph idx="12" type="sldNum"/>
          </p:nvPr>
        </p:nvSpPr>
        <p:spPr>
          <a:xfrm>
            <a:off x="10514012" y="5883275"/>
            <a:ext cx="551167"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spd="slow">
    <p:push/>
  </p:transition>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29"/>
          <p:cNvSpPr txBox="1"/>
          <p:nvPr>
            <p:ph type="title"/>
          </p:nvPr>
        </p:nvSpPr>
        <p:spPr>
          <a:xfrm>
            <a:off x="1141413" y="609600"/>
            <a:ext cx="9905998" cy="1905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accent1"/>
              </a:buClr>
              <a:buSzPts val="3200"/>
              <a:buFont typeface="Century Gothic"/>
              <a:buNone/>
            </a:pPr>
            <a:r>
              <a:rPr lang="en-US"/>
              <a:t>GAME FEATURES</a:t>
            </a:r>
            <a:endParaRPr/>
          </a:p>
        </p:txBody>
      </p:sp>
      <p:sp>
        <p:nvSpPr>
          <p:cNvPr id="212" name="Google Shape;212;p29"/>
          <p:cNvSpPr txBox="1"/>
          <p:nvPr>
            <p:ph idx="1" type="body"/>
          </p:nvPr>
        </p:nvSpPr>
        <p:spPr>
          <a:xfrm>
            <a:off x="1141413" y="2666999"/>
            <a:ext cx="9905998" cy="3124201"/>
          </a:xfrm>
          <a:prstGeom prst="rect">
            <a:avLst/>
          </a:prstGeom>
          <a:noFill/>
          <a:ln>
            <a:noFill/>
          </a:ln>
        </p:spPr>
        <p:txBody>
          <a:bodyPr anchorCtr="0" anchor="ctr" bIns="45700" lIns="91425" spcFirstLastPara="1" rIns="91425" wrap="square" tIns="45700">
            <a:noAutofit/>
          </a:bodyPr>
          <a:lstStyle/>
          <a:p>
            <a:pPr indent="-285750" lvl="0" marL="285750" rtl="0" algn="l">
              <a:spcBef>
                <a:spcPts val="0"/>
              </a:spcBef>
              <a:spcAft>
                <a:spcPts val="0"/>
              </a:spcAft>
              <a:buSzPts val="3600"/>
              <a:buChar char="•"/>
            </a:pPr>
            <a:r>
              <a:rPr lang="en-US" sz="3600">
                <a:latin typeface="Calibri"/>
                <a:ea typeface="Calibri"/>
                <a:cs typeface="Calibri"/>
                <a:sym typeface="Calibri"/>
              </a:rPr>
              <a:t>Game has collision system, gravity, combat system, enemy ai, HUD and non interactive npcs</a:t>
            </a:r>
            <a:endParaRPr sz="3600">
              <a:latin typeface="Calibri"/>
              <a:ea typeface="Calibri"/>
              <a:cs typeface="Calibri"/>
              <a:sym typeface="Calibri"/>
            </a:endParaRPr>
          </a:p>
          <a:p>
            <a:pPr indent="-285750" lvl="1" marL="742950" rtl="0" algn="l">
              <a:spcBef>
                <a:spcPts val="1240"/>
              </a:spcBef>
              <a:spcAft>
                <a:spcPts val="0"/>
              </a:spcAft>
              <a:buSzPts val="3200"/>
              <a:buChar char="•"/>
            </a:pPr>
            <a:r>
              <a:rPr lang="en-US" sz="3200">
                <a:latin typeface="Calibri"/>
                <a:ea typeface="Calibri"/>
                <a:cs typeface="Calibri"/>
                <a:sym typeface="Calibri"/>
              </a:rPr>
              <a:t>Implemented by </a:t>
            </a:r>
            <a:r>
              <a:rPr b="1" lang="en-US" sz="3200">
                <a:latin typeface="Calibri"/>
                <a:ea typeface="Calibri"/>
                <a:cs typeface="Calibri"/>
                <a:sym typeface="Calibri"/>
              </a:rPr>
              <a:t> Ranko Damnjanović, Dimitrije Ivković</a:t>
            </a:r>
            <a:endParaRPr sz="3200"/>
          </a:p>
        </p:txBody>
      </p:sp>
      <p:sp>
        <p:nvSpPr>
          <p:cNvPr id="213" name="Google Shape;213;p29"/>
          <p:cNvSpPr txBox="1"/>
          <p:nvPr>
            <p:ph idx="12" type="sldNum"/>
          </p:nvPr>
        </p:nvSpPr>
        <p:spPr>
          <a:xfrm>
            <a:off x="10514012" y="5883275"/>
            <a:ext cx="551167"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spd="slow">
    <p:push/>
  </p:transition>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30"/>
          <p:cNvSpPr txBox="1"/>
          <p:nvPr>
            <p:ph type="title"/>
          </p:nvPr>
        </p:nvSpPr>
        <p:spPr>
          <a:xfrm>
            <a:off x="1141413" y="609600"/>
            <a:ext cx="9905998" cy="1905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accent1"/>
              </a:buClr>
              <a:buSzPts val="3200"/>
              <a:buFont typeface="Century Gothic"/>
              <a:buNone/>
            </a:pPr>
            <a:r>
              <a:rPr lang="en-US"/>
              <a:t>GAME FEATURES</a:t>
            </a:r>
            <a:endParaRPr/>
          </a:p>
        </p:txBody>
      </p:sp>
      <p:sp>
        <p:nvSpPr>
          <p:cNvPr id="220" name="Google Shape;220;p30"/>
          <p:cNvSpPr txBox="1"/>
          <p:nvPr>
            <p:ph idx="1" type="body"/>
          </p:nvPr>
        </p:nvSpPr>
        <p:spPr>
          <a:xfrm>
            <a:off x="1141413" y="2666999"/>
            <a:ext cx="9905998" cy="3124201"/>
          </a:xfrm>
          <a:prstGeom prst="rect">
            <a:avLst/>
          </a:prstGeom>
          <a:noFill/>
          <a:ln>
            <a:noFill/>
          </a:ln>
        </p:spPr>
        <p:txBody>
          <a:bodyPr anchorCtr="0" anchor="ctr" bIns="45700" lIns="91425" spcFirstLastPara="1" rIns="91425" wrap="square" tIns="45700">
            <a:noAutofit/>
          </a:bodyPr>
          <a:lstStyle/>
          <a:p>
            <a:pPr indent="-285750" lvl="0" marL="285750" rtl="0" algn="l">
              <a:spcBef>
                <a:spcPts val="0"/>
              </a:spcBef>
              <a:spcAft>
                <a:spcPts val="0"/>
              </a:spcAft>
              <a:buSzPts val="3600"/>
              <a:buChar char="•"/>
            </a:pPr>
            <a:r>
              <a:rPr lang="en-US" sz="3600">
                <a:latin typeface="Calibri"/>
                <a:ea typeface="Calibri"/>
                <a:cs typeface="Calibri"/>
                <a:sym typeface="Calibri"/>
              </a:rPr>
              <a:t>The level has two parts, platforming and boss fight room. Level is loaded from .txt file </a:t>
            </a:r>
            <a:endParaRPr sz="3600">
              <a:latin typeface="Calibri"/>
              <a:ea typeface="Calibri"/>
              <a:cs typeface="Calibri"/>
              <a:sym typeface="Calibri"/>
            </a:endParaRPr>
          </a:p>
          <a:p>
            <a:pPr indent="-285750" lvl="1" marL="742950" rtl="0" algn="l">
              <a:spcBef>
                <a:spcPts val="1240"/>
              </a:spcBef>
              <a:spcAft>
                <a:spcPts val="0"/>
              </a:spcAft>
              <a:buSzPts val="3200"/>
              <a:buChar char="•"/>
            </a:pPr>
            <a:r>
              <a:rPr lang="en-US" sz="3200">
                <a:latin typeface="Calibri"/>
                <a:ea typeface="Calibri"/>
                <a:cs typeface="Calibri"/>
                <a:sym typeface="Calibri"/>
              </a:rPr>
              <a:t>Implemented by </a:t>
            </a:r>
            <a:r>
              <a:rPr b="1" lang="en-US" sz="3200">
                <a:latin typeface="Calibri"/>
                <a:ea typeface="Calibri"/>
                <a:cs typeface="Calibri"/>
                <a:sym typeface="Calibri"/>
              </a:rPr>
              <a:t> Dimitrije Ivković</a:t>
            </a:r>
            <a:endParaRPr sz="1600"/>
          </a:p>
        </p:txBody>
      </p:sp>
      <p:sp>
        <p:nvSpPr>
          <p:cNvPr id="221" name="Google Shape;221;p30"/>
          <p:cNvSpPr txBox="1"/>
          <p:nvPr>
            <p:ph idx="12" type="sldNum"/>
          </p:nvPr>
        </p:nvSpPr>
        <p:spPr>
          <a:xfrm>
            <a:off x="10514012" y="5883275"/>
            <a:ext cx="551167"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spd="slow">
    <p:push/>
  </p:transition>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31"/>
          <p:cNvSpPr txBox="1"/>
          <p:nvPr>
            <p:ph type="title"/>
          </p:nvPr>
        </p:nvSpPr>
        <p:spPr>
          <a:xfrm>
            <a:off x="1141413" y="609600"/>
            <a:ext cx="9905998" cy="1905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accent1"/>
              </a:buClr>
              <a:buSzPts val="3200"/>
              <a:buFont typeface="Century Gothic"/>
              <a:buNone/>
            </a:pPr>
            <a:r>
              <a:rPr lang="en-US"/>
              <a:t>GAME FEATURES</a:t>
            </a:r>
            <a:endParaRPr/>
          </a:p>
        </p:txBody>
      </p:sp>
      <p:sp>
        <p:nvSpPr>
          <p:cNvPr id="228" name="Google Shape;228;p31"/>
          <p:cNvSpPr txBox="1"/>
          <p:nvPr>
            <p:ph idx="1" type="body"/>
          </p:nvPr>
        </p:nvSpPr>
        <p:spPr>
          <a:xfrm>
            <a:off x="1141413" y="2666999"/>
            <a:ext cx="9905998" cy="3124201"/>
          </a:xfrm>
          <a:prstGeom prst="rect">
            <a:avLst/>
          </a:prstGeom>
          <a:noFill/>
          <a:ln>
            <a:noFill/>
          </a:ln>
        </p:spPr>
        <p:txBody>
          <a:bodyPr anchorCtr="0" anchor="ctr" bIns="45700" lIns="91425" spcFirstLastPara="1" rIns="91425" wrap="square" tIns="45700">
            <a:noAutofit/>
          </a:bodyPr>
          <a:lstStyle/>
          <a:p>
            <a:pPr indent="-285750" lvl="0" marL="285750" rtl="0" algn="l">
              <a:spcBef>
                <a:spcPts val="0"/>
              </a:spcBef>
              <a:spcAft>
                <a:spcPts val="0"/>
              </a:spcAft>
              <a:buSzPts val="3330"/>
              <a:buChar char="•"/>
            </a:pPr>
            <a:r>
              <a:rPr lang="en-US" sz="3330">
                <a:latin typeface="Calibri"/>
                <a:ea typeface="Calibri"/>
                <a:cs typeface="Calibri"/>
                <a:sym typeface="Calibri"/>
              </a:rPr>
              <a:t>To win the game one must kill the boss, until then ,the player is stuck in dying and respawning cycle, rumping up death counter and ruinning score. At any time player can restart level and try getting better score</a:t>
            </a:r>
            <a:endParaRPr sz="3330">
              <a:latin typeface="Century Gothic"/>
              <a:ea typeface="Century Gothic"/>
              <a:cs typeface="Century Gothic"/>
              <a:sym typeface="Century Gothic"/>
            </a:endParaRPr>
          </a:p>
          <a:p>
            <a:pPr indent="-285750" lvl="1" marL="742950" rtl="0" algn="l">
              <a:spcBef>
                <a:spcPts val="1192"/>
              </a:spcBef>
              <a:spcAft>
                <a:spcPts val="0"/>
              </a:spcAft>
              <a:buSzPts val="2960"/>
              <a:buChar char="•"/>
            </a:pPr>
            <a:r>
              <a:rPr lang="en-US" sz="2960">
                <a:latin typeface="Calibri"/>
                <a:ea typeface="Calibri"/>
                <a:cs typeface="Calibri"/>
                <a:sym typeface="Calibri"/>
              </a:rPr>
              <a:t>Implemented by </a:t>
            </a:r>
            <a:r>
              <a:rPr b="1" lang="en-US" sz="2960">
                <a:latin typeface="Calibri"/>
                <a:ea typeface="Calibri"/>
                <a:cs typeface="Calibri"/>
                <a:sym typeface="Calibri"/>
              </a:rPr>
              <a:t> Ranko Damnjanović, Dimitrije Ivković</a:t>
            </a:r>
            <a:endParaRPr sz="1480"/>
          </a:p>
        </p:txBody>
      </p:sp>
      <p:sp>
        <p:nvSpPr>
          <p:cNvPr id="229" name="Google Shape;229;p31"/>
          <p:cNvSpPr txBox="1"/>
          <p:nvPr>
            <p:ph idx="12" type="sldNum"/>
          </p:nvPr>
        </p:nvSpPr>
        <p:spPr>
          <a:xfrm>
            <a:off x="10514012" y="5883275"/>
            <a:ext cx="551167"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spd="slow">
    <p:push/>
  </p:transition>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32"/>
          <p:cNvSpPr txBox="1"/>
          <p:nvPr>
            <p:ph type="title"/>
          </p:nvPr>
        </p:nvSpPr>
        <p:spPr>
          <a:xfrm>
            <a:off x="1141413" y="609600"/>
            <a:ext cx="9905998" cy="1905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accent1"/>
              </a:buClr>
              <a:buSzPts val="3200"/>
              <a:buFont typeface="Century Gothic"/>
              <a:buNone/>
            </a:pPr>
            <a:r>
              <a:rPr lang="en-US"/>
              <a:t>GAME FEATURES</a:t>
            </a:r>
            <a:endParaRPr/>
          </a:p>
        </p:txBody>
      </p:sp>
      <p:sp>
        <p:nvSpPr>
          <p:cNvPr id="236" name="Google Shape;236;p32"/>
          <p:cNvSpPr txBox="1"/>
          <p:nvPr>
            <p:ph idx="1" type="body"/>
          </p:nvPr>
        </p:nvSpPr>
        <p:spPr>
          <a:xfrm>
            <a:off x="1141413" y="2666999"/>
            <a:ext cx="9905998" cy="3124201"/>
          </a:xfrm>
          <a:prstGeom prst="rect">
            <a:avLst/>
          </a:prstGeom>
          <a:noFill/>
          <a:ln>
            <a:noFill/>
          </a:ln>
        </p:spPr>
        <p:txBody>
          <a:bodyPr anchorCtr="0" anchor="ctr" bIns="45700" lIns="91425" spcFirstLastPara="1" rIns="91425" wrap="square" tIns="45700">
            <a:noAutofit/>
          </a:bodyPr>
          <a:lstStyle/>
          <a:p>
            <a:pPr indent="-285750" lvl="0" marL="285750" rtl="0" algn="l">
              <a:spcBef>
                <a:spcPts val="0"/>
              </a:spcBef>
              <a:spcAft>
                <a:spcPts val="0"/>
              </a:spcAft>
              <a:buSzPts val="3600"/>
              <a:buChar char="•"/>
            </a:pPr>
            <a:r>
              <a:rPr lang="en-US" sz="3600">
                <a:latin typeface="Calibri"/>
                <a:ea typeface="Calibri"/>
                <a:cs typeface="Calibri"/>
                <a:sym typeface="Calibri"/>
              </a:rPr>
              <a:t>Level restarting</a:t>
            </a:r>
            <a:endParaRPr sz="3600">
              <a:latin typeface="Calibri"/>
              <a:ea typeface="Calibri"/>
              <a:cs typeface="Calibri"/>
              <a:sym typeface="Calibri"/>
            </a:endParaRPr>
          </a:p>
          <a:p>
            <a:pPr indent="-285750" lvl="1" marL="742950" rtl="0" algn="l">
              <a:spcBef>
                <a:spcPts val="1240"/>
              </a:spcBef>
              <a:spcAft>
                <a:spcPts val="0"/>
              </a:spcAft>
              <a:buSzPts val="3200"/>
              <a:buChar char="•"/>
            </a:pPr>
            <a:r>
              <a:rPr lang="en-US" sz="3200">
                <a:latin typeface="Calibri"/>
                <a:ea typeface="Calibri"/>
                <a:cs typeface="Calibri"/>
                <a:sym typeface="Calibri"/>
              </a:rPr>
              <a:t>Implemented by </a:t>
            </a:r>
            <a:r>
              <a:rPr b="1" lang="en-US" sz="3200">
                <a:latin typeface="Calibri"/>
                <a:ea typeface="Calibri"/>
                <a:cs typeface="Calibri"/>
                <a:sym typeface="Calibri"/>
              </a:rPr>
              <a:t> Ranko Damnjanović, Dimitrije Ivković</a:t>
            </a:r>
            <a:endParaRPr sz="1600"/>
          </a:p>
        </p:txBody>
      </p:sp>
      <p:sp>
        <p:nvSpPr>
          <p:cNvPr id="237" name="Google Shape;237;p32"/>
          <p:cNvSpPr txBox="1"/>
          <p:nvPr>
            <p:ph idx="12" type="sldNum"/>
          </p:nvPr>
        </p:nvSpPr>
        <p:spPr>
          <a:xfrm>
            <a:off x="10514012" y="5883275"/>
            <a:ext cx="551167"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spd="slow">
    <p:push/>
  </p:transition>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33"/>
          <p:cNvSpPr/>
          <p:nvPr/>
        </p:nvSpPr>
        <p:spPr>
          <a:xfrm>
            <a:off x="316057" y="3997926"/>
            <a:ext cx="1168977" cy="69273"/>
          </a:xfrm>
          <a:prstGeom prst="rect">
            <a:avLst/>
          </a:prstGeom>
          <a:solidFill>
            <a:srgbClr val="FFC000"/>
          </a:solidFill>
          <a:ln cap="rnd" cmpd="sng" w="19050">
            <a:solidFill>
              <a:srgbClr val="FFC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244" name="Google Shape;244;p33"/>
          <p:cNvSpPr/>
          <p:nvPr/>
        </p:nvSpPr>
        <p:spPr>
          <a:xfrm>
            <a:off x="1614920" y="3997925"/>
            <a:ext cx="1168977" cy="69273"/>
          </a:xfrm>
          <a:prstGeom prst="rect">
            <a:avLst/>
          </a:prstGeom>
          <a:solidFill>
            <a:srgbClr val="FFC000"/>
          </a:solidFill>
          <a:ln cap="rnd" cmpd="sng" w="19050">
            <a:solidFill>
              <a:srgbClr val="FFC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245" name="Google Shape;245;p33"/>
          <p:cNvSpPr/>
          <p:nvPr/>
        </p:nvSpPr>
        <p:spPr>
          <a:xfrm>
            <a:off x="2913785" y="3997926"/>
            <a:ext cx="1168977" cy="69273"/>
          </a:xfrm>
          <a:prstGeom prst="rect">
            <a:avLst/>
          </a:prstGeom>
          <a:solidFill>
            <a:schemeClr val="accent1"/>
          </a:solidFill>
          <a:ln cap="rnd" cmpd="sng" w="19050">
            <a:solidFill>
              <a:srgbClr val="7BA31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246" name="Google Shape;246;p33"/>
          <p:cNvSpPr/>
          <p:nvPr/>
        </p:nvSpPr>
        <p:spPr>
          <a:xfrm>
            <a:off x="4212648" y="3997925"/>
            <a:ext cx="1168977" cy="69273"/>
          </a:xfrm>
          <a:prstGeom prst="rect">
            <a:avLst/>
          </a:prstGeom>
          <a:solidFill>
            <a:schemeClr val="accent1"/>
          </a:solidFill>
          <a:ln cap="rnd" cmpd="sng" w="19050">
            <a:solidFill>
              <a:srgbClr val="7BA31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247" name="Google Shape;247;p33"/>
          <p:cNvSpPr/>
          <p:nvPr/>
        </p:nvSpPr>
        <p:spPr>
          <a:xfrm>
            <a:off x="5511511" y="3997926"/>
            <a:ext cx="1168977" cy="69273"/>
          </a:xfrm>
          <a:prstGeom prst="rect">
            <a:avLst/>
          </a:prstGeom>
          <a:solidFill>
            <a:schemeClr val="accent1"/>
          </a:solidFill>
          <a:ln cap="rnd" cmpd="sng" w="19050">
            <a:solidFill>
              <a:srgbClr val="7BA31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248" name="Google Shape;248;p33"/>
          <p:cNvSpPr/>
          <p:nvPr/>
        </p:nvSpPr>
        <p:spPr>
          <a:xfrm>
            <a:off x="6801715" y="3997925"/>
            <a:ext cx="1168977" cy="69273"/>
          </a:xfrm>
          <a:prstGeom prst="rect">
            <a:avLst/>
          </a:prstGeom>
          <a:solidFill>
            <a:schemeClr val="accent1"/>
          </a:solidFill>
          <a:ln cap="rnd" cmpd="sng" w="19050">
            <a:solidFill>
              <a:srgbClr val="7BA31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249" name="Google Shape;249;p33"/>
          <p:cNvSpPr/>
          <p:nvPr/>
        </p:nvSpPr>
        <p:spPr>
          <a:xfrm>
            <a:off x="8100580" y="3997926"/>
            <a:ext cx="1168977" cy="69273"/>
          </a:xfrm>
          <a:prstGeom prst="rect">
            <a:avLst/>
          </a:prstGeom>
          <a:solidFill>
            <a:srgbClr val="FFC000"/>
          </a:solidFill>
          <a:ln cap="rnd" cmpd="sng" w="19050">
            <a:solidFill>
              <a:srgbClr val="FFC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highlight>
                <a:srgbClr val="FFFF00"/>
              </a:highlight>
              <a:latin typeface="Century Gothic"/>
              <a:ea typeface="Century Gothic"/>
              <a:cs typeface="Century Gothic"/>
              <a:sym typeface="Century Gothic"/>
            </a:endParaRPr>
          </a:p>
        </p:txBody>
      </p:sp>
      <p:sp>
        <p:nvSpPr>
          <p:cNvPr id="250" name="Google Shape;250;p33"/>
          <p:cNvSpPr/>
          <p:nvPr/>
        </p:nvSpPr>
        <p:spPr>
          <a:xfrm>
            <a:off x="9382125" y="3997925"/>
            <a:ext cx="1168977" cy="69273"/>
          </a:xfrm>
          <a:prstGeom prst="rect">
            <a:avLst/>
          </a:prstGeom>
          <a:solidFill>
            <a:schemeClr val="accent1"/>
          </a:solidFill>
          <a:ln cap="rnd" cmpd="sng" w="19050">
            <a:solidFill>
              <a:srgbClr val="7BA31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251" name="Google Shape;251;p33"/>
          <p:cNvSpPr/>
          <p:nvPr/>
        </p:nvSpPr>
        <p:spPr>
          <a:xfrm>
            <a:off x="10680988" y="3997924"/>
            <a:ext cx="1168977" cy="69273"/>
          </a:xfrm>
          <a:prstGeom prst="rect">
            <a:avLst/>
          </a:prstGeom>
          <a:solidFill>
            <a:schemeClr val="accent1"/>
          </a:solidFill>
          <a:ln cap="rnd" cmpd="sng" w="19050">
            <a:solidFill>
              <a:srgbClr val="7BA31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252" name="Google Shape;252;p33"/>
          <p:cNvSpPr/>
          <p:nvPr/>
        </p:nvSpPr>
        <p:spPr>
          <a:xfrm>
            <a:off x="344634" y="1781332"/>
            <a:ext cx="1168977" cy="69273"/>
          </a:xfrm>
          <a:prstGeom prst="rect">
            <a:avLst/>
          </a:prstGeom>
          <a:solidFill>
            <a:srgbClr val="FFC000"/>
          </a:solidFill>
          <a:ln cap="rnd" cmpd="sng" w="19050">
            <a:solidFill>
              <a:srgbClr val="FFC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253" name="Google Shape;253;p33"/>
          <p:cNvSpPr/>
          <p:nvPr/>
        </p:nvSpPr>
        <p:spPr>
          <a:xfrm>
            <a:off x="1643497" y="1781331"/>
            <a:ext cx="1168977" cy="69273"/>
          </a:xfrm>
          <a:prstGeom prst="rect">
            <a:avLst/>
          </a:prstGeom>
          <a:solidFill>
            <a:srgbClr val="FFC000"/>
          </a:solidFill>
          <a:ln cap="rnd" cmpd="sng" w="19050">
            <a:solidFill>
              <a:srgbClr val="FFC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254" name="Google Shape;254;p33"/>
          <p:cNvSpPr/>
          <p:nvPr/>
        </p:nvSpPr>
        <p:spPr>
          <a:xfrm>
            <a:off x="2942362" y="1781332"/>
            <a:ext cx="1168977" cy="69273"/>
          </a:xfrm>
          <a:prstGeom prst="rect">
            <a:avLst/>
          </a:prstGeom>
          <a:solidFill>
            <a:schemeClr val="accent1"/>
          </a:solidFill>
          <a:ln cap="rnd" cmpd="sng" w="19050">
            <a:solidFill>
              <a:srgbClr val="7BA31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255" name="Google Shape;255;p33"/>
          <p:cNvSpPr/>
          <p:nvPr/>
        </p:nvSpPr>
        <p:spPr>
          <a:xfrm>
            <a:off x="4241225" y="1781331"/>
            <a:ext cx="1168977" cy="69273"/>
          </a:xfrm>
          <a:prstGeom prst="rect">
            <a:avLst/>
          </a:prstGeom>
          <a:solidFill>
            <a:schemeClr val="accent1"/>
          </a:solidFill>
          <a:ln cap="rnd" cmpd="sng" w="19050">
            <a:solidFill>
              <a:srgbClr val="7BA31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256" name="Google Shape;256;p33"/>
          <p:cNvSpPr/>
          <p:nvPr/>
        </p:nvSpPr>
        <p:spPr>
          <a:xfrm>
            <a:off x="5540088" y="1781332"/>
            <a:ext cx="1168977" cy="69273"/>
          </a:xfrm>
          <a:prstGeom prst="rect">
            <a:avLst/>
          </a:prstGeom>
          <a:solidFill>
            <a:schemeClr val="accent1"/>
          </a:solidFill>
          <a:ln cap="rnd" cmpd="sng" w="19050">
            <a:solidFill>
              <a:srgbClr val="7BA31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257" name="Google Shape;257;p33"/>
          <p:cNvSpPr/>
          <p:nvPr/>
        </p:nvSpPr>
        <p:spPr>
          <a:xfrm>
            <a:off x="6830292" y="1781331"/>
            <a:ext cx="1168977" cy="69273"/>
          </a:xfrm>
          <a:prstGeom prst="rect">
            <a:avLst/>
          </a:prstGeom>
          <a:solidFill>
            <a:schemeClr val="accent1"/>
          </a:solidFill>
          <a:ln cap="rnd" cmpd="sng" w="19050">
            <a:solidFill>
              <a:srgbClr val="7BA31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258" name="Google Shape;258;p33"/>
          <p:cNvSpPr/>
          <p:nvPr/>
        </p:nvSpPr>
        <p:spPr>
          <a:xfrm>
            <a:off x="8129157" y="1781332"/>
            <a:ext cx="1168977" cy="69273"/>
          </a:xfrm>
          <a:prstGeom prst="rect">
            <a:avLst/>
          </a:prstGeom>
          <a:solidFill>
            <a:srgbClr val="FFC000"/>
          </a:solidFill>
          <a:ln cap="rnd" cmpd="sng" w="19050">
            <a:solidFill>
              <a:srgbClr val="FFC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highlight>
                <a:srgbClr val="FFFF00"/>
              </a:highlight>
              <a:latin typeface="Century Gothic"/>
              <a:ea typeface="Century Gothic"/>
              <a:cs typeface="Century Gothic"/>
              <a:sym typeface="Century Gothic"/>
            </a:endParaRPr>
          </a:p>
        </p:txBody>
      </p:sp>
      <p:sp>
        <p:nvSpPr>
          <p:cNvPr id="259" name="Google Shape;259;p33"/>
          <p:cNvSpPr/>
          <p:nvPr/>
        </p:nvSpPr>
        <p:spPr>
          <a:xfrm>
            <a:off x="9410702" y="1781331"/>
            <a:ext cx="1168977" cy="69273"/>
          </a:xfrm>
          <a:prstGeom prst="rect">
            <a:avLst/>
          </a:prstGeom>
          <a:solidFill>
            <a:schemeClr val="accent1"/>
          </a:solidFill>
          <a:ln cap="rnd" cmpd="sng" w="19050">
            <a:solidFill>
              <a:srgbClr val="7BA31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260" name="Google Shape;260;p33"/>
          <p:cNvSpPr/>
          <p:nvPr/>
        </p:nvSpPr>
        <p:spPr>
          <a:xfrm>
            <a:off x="10709565" y="1781330"/>
            <a:ext cx="1168977" cy="69273"/>
          </a:xfrm>
          <a:prstGeom prst="rect">
            <a:avLst/>
          </a:prstGeom>
          <a:solidFill>
            <a:schemeClr val="accent1"/>
          </a:solidFill>
          <a:ln cap="rnd" cmpd="sng" w="19050">
            <a:solidFill>
              <a:srgbClr val="7BA31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261" name="Google Shape;261;p33"/>
          <p:cNvSpPr txBox="1"/>
          <p:nvPr/>
        </p:nvSpPr>
        <p:spPr>
          <a:xfrm>
            <a:off x="265836" y="1849742"/>
            <a:ext cx="1331768" cy="64633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1200" u="none" cap="none" strike="noStrike">
                <a:solidFill>
                  <a:schemeClr val="lt1"/>
                </a:solidFill>
                <a:latin typeface="Calibri"/>
                <a:ea typeface="Calibri"/>
                <a:cs typeface="Calibri"/>
                <a:sym typeface="Calibri"/>
              </a:rPr>
              <a:t>Dagger practice: Pulling and reviewing code</a:t>
            </a:r>
            <a:endParaRPr b="1" sz="1200">
              <a:solidFill>
                <a:schemeClr val="lt1"/>
              </a:solidFill>
              <a:latin typeface="Calibri"/>
              <a:ea typeface="Calibri"/>
              <a:cs typeface="Calibri"/>
              <a:sym typeface="Calibri"/>
            </a:endParaRPr>
          </a:p>
        </p:txBody>
      </p:sp>
      <p:sp>
        <p:nvSpPr>
          <p:cNvPr id="262" name="Google Shape;262;p33"/>
          <p:cNvSpPr txBox="1"/>
          <p:nvPr/>
        </p:nvSpPr>
        <p:spPr>
          <a:xfrm>
            <a:off x="237257" y="4066335"/>
            <a:ext cx="1331768" cy="64633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200">
                <a:solidFill>
                  <a:schemeClr val="lt1"/>
                </a:solidFill>
                <a:latin typeface="Calibri"/>
                <a:ea typeface="Calibri"/>
                <a:cs typeface="Calibri"/>
                <a:sym typeface="Calibri"/>
              </a:rPr>
              <a:t>Dagger practice: creating team branch</a:t>
            </a:r>
            <a:endParaRPr b="1" sz="1200">
              <a:solidFill>
                <a:schemeClr val="lt1"/>
              </a:solidFill>
              <a:latin typeface="Calibri"/>
              <a:ea typeface="Calibri"/>
              <a:cs typeface="Calibri"/>
              <a:sym typeface="Calibri"/>
            </a:endParaRPr>
          </a:p>
        </p:txBody>
      </p:sp>
      <p:sp>
        <p:nvSpPr>
          <p:cNvPr id="263" name="Google Shape;263;p33"/>
          <p:cNvSpPr txBox="1"/>
          <p:nvPr/>
        </p:nvSpPr>
        <p:spPr>
          <a:xfrm>
            <a:off x="1554309" y="1849742"/>
            <a:ext cx="1331768" cy="64633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200">
                <a:solidFill>
                  <a:schemeClr val="lt1"/>
                </a:solidFill>
                <a:latin typeface="Calibri"/>
                <a:ea typeface="Calibri"/>
                <a:cs typeface="Calibri"/>
                <a:sym typeface="Calibri"/>
              </a:rPr>
              <a:t>Ping pong feature: Ball speedup</a:t>
            </a:r>
            <a:endParaRPr b="1" sz="1200">
              <a:solidFill>
                <a:schemeClr val="lt1"/>
              </a:solidFill>
              <a:latin typeface="Calibri"/>
              <a:ea typeface="Calibri"/>
              <a:cs typeface="Calibri"/>
              <a:sym typeface="Calibri"/>
            </a:endParaRPr>
          </a:p>
        </p:txBody>
      </p:sp>
      <p:sp>
        <p:nvSpPr>
          <p:cNvPr id="264" name="Google Shape;264;p33"/>
          <p:cNvSpPr txBox="1"/>
          <p:nvPr/>
        </p:nvSpPr>
        <p:spPr>
          <a:xfrm>
            <a:off x="1513609" y="4071659"/>
            <a:ext cx="1331768" cy="46166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200">
                <a:solidFill>
                  <a:schemeClr val="lt1"/>
                </a:solidFill>
                <a:latin typeface="Calibri"/>
                <a:ea typeface="Calibri"/>
                <a:cs typeface="Calibri"/>
                <a:sym typeface="Calibri"/>
              </a:rPr>
              <a:t>Ping pong feature: Ball split</a:t>
            </a:r>
            <a:endParaRPr b="1" sz="1200">
              <a:solidFill>
                <a:schemeClr val="lt1"/>
              </a:solidFill>
              <a:latin typeface="Calibri"/>
              <a:ea typeface="Calibri"/>
              <a:cs typeface="Calibri"/>
              <a:sym typeface="Calibri"/>
            </a:endParaRPr>
          </a:p>
        </p:txBody>
      </p:sp>
      <p:sp>
        <p:nvSpPr>
          <p:cNvPr id="265" name="Google Shape;265;p33"/>
          <p:cNvSpPr txBox="1"/>
          <p:nvPr/>
        </p:nvSpPr>
        <p:spPr>
          <a:xfrm>
            <a:off x="2869625" y="1849742"/>
            <a:ext cx="1331768" cy="64633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200">
                <a:solidFill>
                  <a:schemeClr val="lt1"/>
                </a:solidFill>
                <a:latin typeface="Calibri"/>
                <a:ea typeface="Calibri"/>
                <a:cs typeface="Calibri"/>
                <a:sym typeface="Calibri"/>
              </a:rPr>
              <a:t>Ping pong feature: second player AI, reset</a:t>
            </a:r>
            <a:endParaRPr b="1" sz="1200">
              <a:solidFill>
                <a:schemeClr val="lt1"/>
              </a:solidFill>
              <a:latin typeface="Calibri"/>
              <a:ea typeface="Calibri"/>
              <a:cs typeface="Calibri"/>
              <a:sym typeface="Calibri"/>
            </a:endParaRPr>
          </a:p>
        </p:txBody>
      </p:sp>
      <p:sp>
        <p:nvSpPr>
          <p:cNvPr id="266" name="Google Shape;266;p33"/>
          <p:cNvSpPr txBox="1"/>
          <p:nvPr/>
        </p:nvSpPr>
        <p:spPr>
          <a:xfrm>
            <a:off x="2853602" y="4086340"/>
            <a:ext cx="1331768" cy="276999"/>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200">
                <a:solidFill>
                  <a:schemeClr val="lt1"/>
                </a:solidFill>
                <a:latin typeface="Calibri"/>
                <a:ea typeface="Calibri"/>
                <a:cs typeface="Calibri"/>
                <a:sym typeface="Calibri"/>
              </a:rPr>
              <a:t>Corona time</a:t>
            </a:r>
            <a:endParaRPr b="1" sz="1200">
              <a:solidFill>
                <a:schemeClr val="lt1"/>
              </a:solidFill>
              <a:latin typeface="Calibri"/>
              <a:ea typeface="Calibri"/>
              <a:cs typeface="Calibri"/>
              <a:sym typeface="Calibri"/>
            </a:endParaRPr>
          </a:p>
        </p:txBody>
      </p:sp>
      <p:sp>
        <p:nvSpPr>
          <p:cNvPr id="267" name="Google Shape;267;p33"/>
          <p:cNvSpPr txBox="1"/>
          <p:nvPr/>
        </p:nvSpPr>
        <p:spPr>
          <a:xfrm>
            <a:off x="4049856" y="4086339"/>
            <a:ext cx="1331768" cy="276999"/>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200">
                <a:solidFill>
                  <a:schemeClr val="lt1"/>
                </a:solidFill>
                <a:latin typeface="Calibri"/>
                <a:ea typeface="Calibri"/>
                <a:cs typeface="Calibri"/>
                <a:sym typeface="Calibri"/>
              </a:rPr>
              <a:t>Corona time</a:t>
            </a:r>
            <a:endParaRPr b="1" sz="1200">
              <a:solidFill>
                <a:schemeClr val="lt1"/>
              </a:solidFill>
              <a:latin typeface="Calibri"/>
              <a:ea typeface="Calibri"/>
              <a:cs typeface="Calibri"/>
              <a:sym typeface="Calibri"/>
            </a:endParaRPr>
          </a:p>
        </p:txBody>
      </p:sp>
      <p:sp>
        <p:nvSpPr>
          <p:cNvPr id="268" name="Google Shape;268;p33"/>
          <p:cNvSpPr txBox="1"/>
          <p:nvPr/>
        </p:nvSpPr>
        <p:spPr>
          <a:xfrm>
            <a:off x="10628169" y="1850534"/>
            <a:ext cx="1331768" cy="64633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200">
                <a:solidFill>
                  <a:schemeClr val="lt1"/>
                </a:solidFill>
                <a:latin typeface="Calibri"/>
                <a:ea typeface="Calibri"/>
                <a:cs typeface="Calibri"/>
                <a:sym typeface="Calibri"/>
              </a:rPr>
              <a:t>Team game feature: Restart button, boss logic</a:t>
            </a:r>
            <a:endParaRPr b="1" sz="1200">
              <a:solidFill>
                <a:schemeClr val="lt1"/>
              </a:solidFill>
              <a:latin typeface="Calibri"/>
              <a:ea typeface="Calibri"/>
              <a:cs typeface="Calibri"/>
              <a:sym typeface="Calibri"/>
            </a:endParaRPr>
          </a:p>
        </p:txBody>
      </p:sp>
      <p:sp>
        <p:nvSpPr>
          <p:cNvPr id="269" name="Google Shape;269;p33"/>
          <p:cNvSpPr txBox="1"/>
          <p:nvPr/>
        </p:nvSpPr>
        <p:spPr>
          <a:xfrm>
            <a:off x="10628169" y="4068313"/>
            <a:ext cx="1331768" cy="83099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200">
                <a:solidFill>
                  <a:schemeClr val="lt1"/>
                </a:solidFill>
                <a:latin typeface="Calibri"/>
                <a:ea typeface="Calibri"/>
                <a:cs typeface="Calibri"/>
                <a:sym typeface="Calibri"/>
              </a:rPr>
              <a:t>Team game feature: HUD and end game mechanics</a:t>
            </a:r>
            <a:endParaRPr b="1" sz="1200">
              <a:solidFill>
                <a:schemeClr val="lt1"/>
              </a:solidFill>
              <a:latin typeface="Calibri"/>
              <a:ea typeface="Calibri"/>
              <a:cs typeface="Calibri"/>
              <a:sym typeface="Calibri"/>
            </a:endParaRPr>
          </a:p>
        </p:txBody>
      </p:sp>
      <p:sp>
        <p:nvSpPr>
          <p:cNvPr id="270" name="Google Shape;270;p33"/>
          <p:cNvSpPr txBox="1"/>
          <p:nvPr/>
        </p:nvSpPr>
        <p:spPr>
          <a:xfrm>
            <a:off x="9368273" y="1845081"/>
            <a:ext cx="1331768" cy="83099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200">
                <a:solidFill>
                  <a:schemeClr val="lt1"/>
                </a:solidFill>
                <a:latin typeface="Calibri"/>
                <a:ea typeface="Calibri"/>
                <a:cs typeface="Calibri"/>
                <a:sym typeface="Calibri"/>
              </a:rPr>
              <a:t>Team game feature: Combat system, collisions tweaking</a:t>
            </a:r>
            <a:endParaRPr b="1" sz="1200">
              <a:solidFill>
                <a:schemeClr val="lt1"/>
              </a:solidFill>
              <a:latin typeface="Calibri"/>
              <a:ea typeface="Calibri"/>
              <a:cs typeface="Calibri"/>
              <a:sym typeface="Calibri"/>
            </a:endParaRPr>
          </a:p>
        </p:txBody>
      </p:sp>
      <p:sp>
        <p:nvSpPr>
          <p:cNvPr id="271" name="Google Shape;271;p33"/>
          <p:cNvSpPr txBox="1"/>
          <p:nvPr/>
        </p:nvSpPr>
        <p:spPr>
          <a:xfrm>
            <a:off x="9349145" y="4051605"/>
            <a:ext cx="1331768" cy="64633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200">
                <a:solidFill>
                  <a:schemeClr val="lt1"/>
                </a:solidFill>
                <a:latin typeface="Calibri"/>
                <a:ea typeface="Calibri"/>
                <a:cs typeface="Calibri"/>
                <a:sym typeface="Calibri"/>
              </a:rPr>
              <a:t>Team game feature: Boss room</a:t>
            </a:r>
            <a:endParaRPr b="1" sz="1200">
              <a:solidFill>
                <a:schemeClr val="lt1"/>
              </a:solidFill>
              <a:latin typeface="Calibri"/>
              <a:ea typeface="Calibri"/>
              <a:cs typeface="Calibri"/>
              <a:sym typeface="Calibri"/>
            </a:endParaRPr>
          </a:p>
        </p:txBody>
      </p:sp>
      <p:sp>
        <p:nvSpPr>
          <p:cNvPr id="272" name="Google Shape;272;p33"/>
          <p:cNvSpPr txBox="1"/>
          <p:nvPr/>
        </p:nvSpPr>
        <p:spPr>
          <a:xfrm>
            <a:off x="8093948" y="1836972"/>
            <a:ext cx="1331768" cy="64633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200">
                <a:solidFill>
                  <a:schemeClr val="lt1"/>
                </a:solidFill>
                <a:latin typeface="Calibri"/>
                <a:ea typeface="Calibri"/>
                <a:cs typeface="Calibri"/>
                <a:sym typeface="Calibri"/>
              </a:rPr>
              <a:t>Team game feature: Boss fsm, player animator</a:t>
            </a:r>
            <a:endParaRPr b="1" sz="1200">
              <a:solidFill>
                <a:schemeClr val="lt1"/>
              </a:solidFill>
              <a:latin typeface="Calibri"/>
              <a:ea typeface="Calibri"/>
              <a:cs typeface="Calibri"/>
              <a:sym typeface="Calibri"/>
            </a:endParaRPr>
          </a:p>
        </p:txBody>
      </p:sp>
      <p:sp>
        <p:nvSpPr>
          <p:cNvPr id="273" name="Google Shape;273;p33"/>
          <p:cNvSpPr txBox="1"/>
          <p:nvPr/>
        </p:nvSpPr>
        <p:spPr>
          <a:xfrm>
            <a:off x="6741025" y="4086339"/>
            <a:ext cx="1331768" cy="101566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200">
                <a:solidFill>
                  <a:schemeClr val="lt1"/>
                </a:solidFill>
                <a:latin typeface="Calibri"/>
                <a:ea typeface="Calibri"/>
                <a:cs typeface="Calibri"/>
                <a:sym typeface="Calibri"/>
              </a:rPr>
              <a:t>Team game feature: Boss sprites, spritesheets, tile system</a:t>
            </a:r>
            <a:endParaRPr b="1" sz="1200">
              <a:solidFill>
                <a:schemeClr val="lt1"/>
              </a:solidFill>
              <a:latin typeface="Calibri"/>
              <a:ea typeface="Calibri"/>
              <a:cs typeface="Calibri"/>
              <a:sym typeface="Calibri"/>
            </a:endParaRPr>
          </a:p>
        </p:txBody>
      </p:sp>
      <p:sp>
        <p:nvSpPr>
          <p:cNvPr id="274" name="Google Shape;274;p33"/>
          <p:cNvSpPr txBox="1"/>
          <p:nvPr/>
        </p:nvSpPr>
        <p:spPr>
          <a:xfrm>
            <a:off x="8036170" y="4103223"/>
            <a:ext cx="1331768" cy="83099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200">
                <a:solidFill>
                  <a:schemeClr val="lt1"/>
                </a:solidFill>
                <a:latin typeface="Calibri"/>
                <a:ea typeface="Calibri"/>
                <a:cs typeface="Calibri"/>
                <a:sym typeface="Calibri"/>
              </a:rPr>
              <a:t>Team game feature: Platform level, NPC animations</a:t>
            </a:r>
            <a:endParaRPr b="1" sz="1200">
              <a:solidFill>
                <a:schemeClr val="lt1"/>
              </a:solidFill>
              <a:latin typeface="Calibri"/>
              <a:ea typeface="Calibri"/>
              <a:cs typeface="Calibri"/>
              <a:sym typeface="Calibri"/>
            </a:endParaRPr>
          </a:p>
        </p:txBody>
      </p:sp>
      <p:sp>
        <p:nvSpPr>
          <p:cNvPr id="275" name="Google Shape;275;p33"/>
          <p:cNvSpPr txBox="1"/>
          <p:nvPr/>
        </p:nvSpPr>
        <p:spPr>
          <a:xfrm>
            <a:off x="6769603" y="1845081"/>
            <a:ext cx="1331768" cy="64633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200">
                <a:solidFill>
                  <a:schemeClr val="lt1"/>
                </a:solidFill>
                <a:latin typeface="Calibri"/>
                <a:ea typeface="Calibri"/>
                <a:cs typeface="Calibri"/>
                <a:sym typeface="Calibri"/>
              </a:rPr>
              <a:t>Team game feature: Player fsm, collisions</a:t>
            </a:r>
            <a:endParaRPr b="1" sz="1200">
              <a:solidFill>
                <a:schemeClr val="lt1"/>
              </a:solidFill>
              <a:latin typeface="Calibri"/>
              <a:ea typeface="Calibri"/>
              <a:cs typeface="Calibri"/>
              <a:sym typeface="Calibri"/>
            </a:endParaRPr>
          </a:p>
        </p:txBody>
      </p:sp>
      <p:sp>
        <p:nvSpPr>
          <p:cNvPr id="276" name="Google Shape;276;p33"/>
          <p:cNvSpPr txBox="1"/>
          <p:nvPr/>
        </p:nvSpPr>
        <p:spPr>
          <a:xfrm>
            <a:off x="5509707" y="1844411"/>
            <a:ext cx="1331768" cy="101566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200">
                <a:solidFill>
                  <a:schemeClr val="lt1"/>
                </a:solidFill>
                <a:latin typeface="Calibri"/>
                <a:ea typeface="Calibri"/>
                <a:cs typeface="Calibri"/>
                <a:sym typeface="Calibri"/>
              </a:rPr>
              <a:t>Team game feature: Physics system and start of collision system</a:t>
            </a:r>
            <a:endParaRPr b="1" sz="1200">
              <a:solidFill>
                <a:schemeClr val="lt1"/>
              </a:solidFill>
              <a:latin typeface="Calibri"/>
              <a:ea typeface="Calibri"/>
              <a:cs typeface="Calibri"/>
              <a:sym typeface="Calibri"/>
            </a:endParaRPr>
          </a:p>
        </p:txBody>
      </p:sp>
      <p:sp>
        <p:nvSpPr>
          <p:cNvPr id="277" name="Google Shape;277;p33"/>
          <p:cNvSpPr txBox="1"/>
          <p:nvPr/>
        </p:nvSpPr>
        <p:spPr>
          <a:xfrm>
            <a:off x="4198796" y="1836972"/>
            <a:ext cx="1331768" cy="83099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200">
                <a:solidFill>
                  <a:schemeClr val="lt1"/>
                </a:solidFill>
                <a:latin typeface="Calibri"/>
                <a:ea typeface="Calibri"/>
                <a:cs typeface="Calibri"/>
                <a:sym typeface="Calibri"/>
              </a:rPr>
              <a:t>Team game feature: bad controller and collision system</a:t>
            </a:r>
            <a:endParaRPr b="1" sz="1200">
              <a:solidFill>
                <a:schemeClr val="lt1"/>
              </a:solidFill>
              <a:latin typeface="Calibri"/>
              <a:ea typeface="Calibri"/>
              <a:cs typeface="Calibri"/>
              <a:sym typeface="Calibri"/>
            </a:endParaRPr>
          </a:p>
        </p:txBody>
      </p:sp>
      <p:sp>
        <p:nvSpPr>
          <p:cNvPr id="278" name="Google Shape;278;p33"/>
          <p:cNvSpPr txBox="1"/>
          <p:nvPr>
            <p:ph idx="12" type="sldNum"/>
          </p:nvPr>
        </p:nvSpPr>
        <p:spPr>
          <a:xfrm>
            <a:off x="10514012" y="5883275"/>
            <a:ext cx="551167"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79" name="Google Shape;279;p33"/>
          <p:cNvSpPr txBox="1"/>
          <p:nvPr/>
        </p:nvSpPr>
        <p:spPr>
          <a:xfrm>
            <a:off x="237257" y="1250106"/>
            <a:ext cx="1331768" cy="276999"/>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200">
                <a:solidFill>
                  <a:schemeClr val="lt1"/>
                </a:solidFill>
                <a:latin typeface="Calibri"/>
                <a:ea typeface="Calibri"/>
                <a:cs typeface="Calibri"/>
                <a:sym typeface="Calibri"/>
              </a:rPr>
              <a:t>Ranko</a:t>
            </a:r>
            <a:endParaRPr b="1" sz="1200">
              <a:solidFill>
                <a:schemeClr val="lt1"/>
              </a:solidFill>
              <a:latin typeface="Calibri"/>
              <a:ea typeface="Calibri"/>
              <a:cs typeface="Calibri"/>
              <a:sym typeface="Calibri"/>
            </a:endParaRPr>
          </a:p>
        </p:txBody>
      </p:sp>
      <p:sp>
        <p:nvSpPr>
          <p:cNvPr id="280" name="Google Shape;280;p33"/>
          <p:cNvSpPr txBox="1"/>
          <p:nvPr/>
        </p:nvSpPr>
        <p:spPr>
          <a:xfrm>
            <a:off x="237257" y="3429000"/>
            <a:ext cx="1331768" cy="276999"/>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200">
                <a:solidFill>
                  <a:schemeClr val="lt1"/>
                </a:solidFill>
                <a:latin typeface="Calibri"/>
                <a:ea typeface="Calibri"/>
                <a:cs typeface="Calibri"/>
                <a:sym typeface="Calibri"/>
              </a:rPr>
              <a:t>Dimitrije</a:t>
            </a:r>
            <a:endParaRPr b="1" sz="1200">
              <a:solidFill>
                <a:schemeClr val="lt1"/>
              </a:solidFill>
              <a:latin typeface="Calibri"/>
              <a:ea typeface="Calibri"/>
              <a:cs typeface="Calibri"/>
              <a:sym typeface="Calibri"/>
            </a:endParaRPr>
          </a:p>
        </p:txBody>
      </p:sp>
    </p:spTree>
  </p:cSld>
  <p:clrMapOvr>
    <a:masterClrMapping/>
  </p:clrMapOvr>
  <p:transition spd="slow">
    <p:push/>
  </p:transition>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34"/>
          <p:cNvSpPr txBox="1"/>
          <p:nvPr>
            <p:ph type="title"/>
          </p:nvPr>
        </p:nvSpPr>
        <p:spPr>
          <a:xfrm>
            <a:off x="1141413" y="609600"/>
            <a:ext cx="9905998" cy="1905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accent1"/>
              </a:buClr>
              <a:buSzPts val="3200"/>
              <a:buFont typeface="Century Gothic"/>
              <a:buNone/>
            </a:pPr>
            <a:r>
              <a:rPr lang="en-US"/>
              <a:t>POSTMORTEM</a:t>
            </a:r>
            <a:endParaRPr/>
          </a:p>
        </p:txBody>
      </p:sp>
      <p:sp>
        <p:nvSpPr>
          <p:cNvPr id="287" name="Google Shape;287;p34"/>
          <p:cNvSpPr txBox="1"/>
          <p:nvPr>
            <p:ph idx="1" type="body"/>
          </p:nvPr>
        </p:nvSpPr>
        <p:spPr>
          <a:xfrm>
            <a:off x="1141413" y="2666999"/>
            <a:ext cx="9905998" cy="3124201"/>
          </a:xfrm>
          <a:prstGeom prst="rect">
            <a:avLst/>
          </a:prstGeom>
          <a:noFill/>
          <a:ln>
            <a:noFill/>
          </a:ln>
        </p:spPr>
        <p:txBody>
          <a:bodyPr anchorCtr="0" anchor="ctr" bIns="45700" lIns="91425" spcFirstLastPara="1" rIns="91425" wrap="square" tIns="45700">
            <a:noAutofit/>
          </a:bodyPr>
          <a:lstStyle/>
          <a:p>
            <a:pPr indent="-285750" lvl="0" marL="285750" rtl="0" algn="l">
              <a:spcBef>
                <a:spcPts val="0"/>
              </a:spcBef>
              <a:spcAft>
                <a:spcPts val="0"/>
              </a:spcAft>
              <a:buSzPts val="3600"/>
              <a:buChar char="•"/>
            </a:pPr>
            <a:r>
              <a:rPr lang="en-US" sz="3600">
                <a:latin typeface="Calibri"/>
                <a:ea typeface="Calibri"/>
                <a:cs typeface="Calibri"/>
                <a:sym typeface="Calibri"/>
              </a:rPr>
              <a:t>Working on this game taught us to relly on each other with our responsibilites, and work as a team. It was also great opportunity to fortify c++ knowledge, and see how game industry works</a:t>
            </a:r>
            <a:endParaRPr sz="3600">
              <a:latin typeface="Calibri"/>
              <a:ea typeface="Calibri"/>
              <a:cs typeface="Calibri"/>
              <a:sym typeface="Calibri"/>
            </a:endParaRPr>
          </a:p>
        </p:txBody>
      </p:sp>
      <p:sp>
        <p:nvSpPr>
          <p:cNvPr id="288" name="Google Shape;288;p34"/>
          <p:cNvSpPr txBox="1"/>
          <p:nvPr>
            <p:ph idx="12" type="sldNum"/>
          </p:nvPr>
        </p:nvSpPr>
        <p:spPr>
          <a:xfrm>
            <a:off x="10514012" y="5883275"/>
            <a:ext cx="551167"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spd="slow">
    <p:push/>
  </p:transition>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35"/>
          <p:cNvSpPr txBox="1"/>
          <p:nvPr>
            <p:ph type="title"/>
          </p:nvPr>
        </p:nvSpPr>
        <p:spPr>
          <a:xfrm>
            <a:off x="1141413" y="609600"/>
            <a:ext cx="9905998" cy="1905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accent1"/>
              </a:buClr>
              <a:buSzPts val="3200"/>
              <a:buFont typeface="Century Gothic"/>
              <a:buNone/>
            </a:pPr>
            <a:r>
              <a:rPr lang="en-US"/>
              <a:t>POSTMORTEM</a:t>
            </a:r>
            <a:endParaRPr/>
          </a:p>
        </p:txBody>
      </p:sp>
      <p:sp>
        <p:nvSpPr>
          <p:cNvPr id="295" name="Google Shape;295;p35"/>
          <p:cNvSpPr txBox="1"/>
          <p:nvPr>
            <p:ph idx="1" type="body"/>
          </p:nvPr>
        </p:nvSpPr>
        <p:spPr>
          <a:xfrm>
            <a:off x="1141413" y="2666999"/>
            <a:ext cx="9905998" cy="3124201"/>
          </a:xfrm>
          <a:prstGeom prst="rect">
            <a:avLst/>
          </a:prstGeom>
          <a:noFill/>
          <a:ln>
            <a:noFill/>
          </a:ln>
        </p:spPr>
        <p:txBody>
          <a:bodyPr anchorCtr="0" anchor="ctr" bIns="45700" lIns="91425" spcFirstLastPara="1" rIns="91425" wrap="square" tIns="45700">
            <a:noAutofit/>
          </a:bodyPr>
          <a:lstStyle/>
          <a:p>
            <a:pPr indent="-285750" lvl="0" marL="285750" rtl="0" algn="l">
              <a:spcBef>
                <a:spcPts val="0"/>
              </a:spcBef>
              <a:spcAft>
                <a:spcPts val="0"/>
              </a:spcAft>
              <a:buSzPts val="3600"/>
              <a:buChar char="•"/>
            </a:pPr>
            <a:r>
              <a:rPr b="1" lang="en-US" sz="3600">
                <a:latin typeface="Calibri"/>
                <a:ea typeface="Calibri"/>
                <a:cs typeface="Calibri"/>
                <a:sym typeface="Calibri"/>
              </a:rPr>
              <a:t>Planned to add: </a:t>
            </a:r>
            <a:r>
              <a:rPr lang="en-US" sz="3600">
                <a:latin typeface="Calibri"/>
                <a:ea typeface="Calibri"/>
                <a:cs typeface="Calibri"/>
                <a:sym typeface="Calibri"/>
              </a:rPr>
              <a:t>Interactive NPCs, loot, different attacks for boss and player, minions, unlockable powerups/classes</a:t>
            </a:r>
            <a:endParaRPr sz="3600">
              <a:latin typeface="Calibri"/>
              <a:ea typeface="Calibri"/>
              <a:cs typeface="Calibri"/>
              <a:sym typeface="Calibri"/>
            </a:endParaRPr>
          </a:p>
        </p:txBody>
      </p:sp>
      <p:sp>
        <p:nvSpPr>
          <p:cNvPr id="296" name="Google Shape;296;p35"/>
          <p:cNvSpPr txBox="1"/>
          <p:nvPr>
            <p:ph idx="12" type="sldNum"/>
          </p:nvPr>
        </p:nvSpPr>
        <p:spPr>
          <a:xfrm>
            <a:off x="10514012" y="5883275"/>
            <a:ext cx="551167"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spd="slow">
    <p:push/>
  </p:transition>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36"/>
          <p:cNvSpPr txBox="1"/>
          <p:nvPr>
            <p:ph type="title"/>
          </p:nvPr>
        </p:nvSpPr>
        <p:spPr>
          <a:xfrm>
            <a:off x="1141413" y="609600"/>
            <a:ext cx="9905998" cy="1905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accent1"/>
              </a:buClr>
              <a:buSzPts val="3200"/>
              <a:buFont typeface="Century Gothic"/>
              <a:buNone/>
            </a:pPr>
            <a:r>
              <a:rPr lang="en-US"/>
              <a:t>POSTMORTEM</a:t>
            </a:r>
            <a:endParaRPr/>
          </a:p>
        </p:txBody>
      </p:sp>
      <p:sp>
        <p:nvSpPr>
          <p:cNvPr id="303" name="Google Shape;303;p36"/>
          <p:cNvSpPr txBox="1"/>
          <p:nvPr>
            <p:ph idx="1" type="body"/>
          </p:nvPr>
        </p:nvSpPr>
        <p:spPr>
          <a:xfrm>
            <a:off x="1141413" y="2666999"/>
            <a:ext cx="9905998" cy="3124201"/>
          </a:xfrm>
          <a:prstGeom prst="rect">
            <a:avLst/>
          </a:prstGeom>
          <a:noFill/>
          <a:ln>
            <a:noFill/>
          </a:ln>
        </p:spPr>
        <p:txBody>
          <a:bodyPr anchorCtr="0" anchor="ctr" bIns="45700" lIns="91425" spcFirstLastPara="1" rIns="91425" wrap="square" tIns="45700">
            <a:noAutofit/>
          </a:bodyPr>
          <a:lstStyle/>
          <a:p>
            <a:pPr indent="-285750" lvl="0" marL="285750" rtl="0" algn="l">
              <a:spcBef>
                <a:spcPts val="0"/>
              </a:spcBef>
              <a:spcAft>
                <a:spcPts val="0"/>
              </a:spcAft>
              <a:buSzPts val="3600"/>
              <a:buChar char="•"/>
            </a:pPr>
            <a:r>
              <a:rPr lang="en-US" sz="3600">
                <a:latin typeface="Calibri"/>
                <a:ea typeface="Calibri"/>
                <a:cs typeface="Calibri"/>
                <a:sym typeface="Calibri"/>
              </a:rPr>
              <a:t>Lost of a team member, faculty obligations plus  covid-19 pandemic</a:t>
            </a:r>
            <a:endParaRPr/>
          </a:p>
        </p:txBody>
      </p:sp>
      <p:sp>
        <p:nvSpPr>
          <p:cNvPr id="304" name="Google Shape;304;p36"/>
          <p:cNvSpPr txBox="1"/>
          <p:nvPr>
            <p:ph idx="12" type="sldNum"/>
          </p:nvPr>
        </p:nvSpPr>
        <p:spPr>
          <a:xfrm>
            <a:off x="10514012" y="5883275"/>
            <a:ext cx="551167"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spd="slow">
    <p:push/>
  </p:transition>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37"/>
          <p:cNvSpPr txBox="1"/>
          <p:nvPr>
            <p:ph type="title"/>
          </p:nvPr>
        </p:nvSpPr>
        <p:spPr>
          <a:xfrm>
            <a:off x="1141413" y="609600"/>
            <a:ext cx="9905998" cy="1905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accent1"/>
              </a:buClr>
              <a:buSzPts val="3200"/>
              <a:buFont typeface="Century Gothic"/>
              <a:buNone/>
            </a:pPr>
            <a:r>
              <a:rPr lang="en-US"/>
              <a:t>POSTMORTEM</a:t>
            </a:r>
            <a:endParaRPr/>
          </a:p>
        </p:txBody>
      </p:sp>
      <p:sp>
        <p:nvSpPr>
          <p:cNvPr id="311" name="Google Shape;311;p37"/>
          <p:cNvSpPr txBox="1"/>
          <p:nvPr>
            <p:ph idx="1" type="body"/>
          </p:nvPr>
        </p:nvSpPr>
        <p:spPr>
          <a:xfrm>
            <a:off x="1141413" y="2666999"/>
            <a:ext cx="9905998" cy="3124201"/>
          </a:xfrm>
          <a:prstGeom prst="rect">
            <a:avLst/>
          </a:prstGeom>
          <a:noFill/>
          <a:ln>
            <a:noFill/>
          </a:ln>
        </p:spPr>
        <p:txBody>
          <a:bodyPr anchorCtr="0" anchor="ctr" bIns="45700" lIns="91425" spcFirstLastPara="1" rIns="91425" wrap="square" tIns="45700">
            <a:noAutofit/>
          </a:bodyPr>
          <a:lstStyle/>
          <a:p>
            <a:pPr indent="-285750" lvl="0" marL="285750" rtl="0" algn="l">
              <a:spcBef>
                <a:spcPts val="0"/>
              </a:spcBef>
              <a:spcAft>
                <a:spcPts val="0"/>
              </a:spcAft>
              <a:buSzPts val="3600"/>
              <a:buChar char="•"/>
            </a:pPr>
            <a:r>
              <a:rPr lang="en-US" sz="3600">
                <a:latin typeface="Calibri"/>
                <a:ea typeface="Calibri"/>
                <a:cs typeface="Calibri"/>
                <a:sym typeface="Calibri"/>
              </a:rPr>
              <a:t>Lost time on Controller and Collisions - Ranko</a:t>
            </a:r>
            <a:endParaRPr sz="3600">
              <a:latin typeface="Calibri"/>
              <a:ea typeface="Calibri"/>
              <a:cs typeface="Calibri"/>
              <a:sym typeface="Calibri"/>
            </a:endParaRPr>
          </a:p>
        </p:txBody>
      </p:sp>
      <p:sp>
        <p:nvSpPr>
          <p:cNvPr id="312" name="Google Shape;312;p37"/>
          <p:cNvSpPr txBox="1"/>
          <p:nvPr>
            <p:ph idx="12" type="sldNum"/>
          </p:nvPr>
        </p:nvSpPr>
        <p:spPr>
          <a:xfrm>
            <a:off x="10514012" y="5883275"/>
            <a:ext cx="551167"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spd="slow">
    <p:push/>
  </p:transition>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38"/>
          <p:cNvSpPr txBox="1"/>
          <p:nvPr>
            <p:ph type="title"/>
          </p:nvPr>
        </p:nvSpPr>
        <p:spPr>
          <a:xfrm>
            <a:off x="1141413" y="609600"/>
            <a:ext cx="9905998" cy="1905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accent1"/>
              </a:buClr>
              <a:buSzPts val="3200"/>
              <a:buFont typeface="Century Gothic"/>
              <a:buNone/>
            </a:pPr>
            <a:r>
              <a:rPr lang="en-US"/>
              <a:t>POSTMORTEM</a:t>
            </a:r>
            <a:endParaRPr/>
          </a:p>
        </p:txBody>
      </p:sp>
      <p:sp>
        <p:nvSpPr>
          <p:cNvPr id="319" name="Google Shape;319;p38"/>
          <p:cNvSpPr txBox="1"/>
          <p:nvPr>
            <p:ph idx="1" type="body"/>
          </p:nvPr>
        </p:nvSpPr>
        <p:spPr>
          <a:xfrm>
            <a:off x="1141413" y="2666999"/>
            <a:ext cx="9905998" cy="3124201"/>
          </a:xfrm>
          <a:prstGeom prst="rect">
            <a:avLst/>
          </a:prstGeom>
          <a:noFill/>
          <a:ln>
            <a:noFill/>
          </a:ln>
        </p:spPr>
        <p:txBody>
          <a:bodyPr anchorCtr="0" anchor="ctr" bIns="45700" lIns="91425" spcFirstLastPara="1" rIns="91425" wrap="square" tIns="45700">
            <a:noAutofit/>
          </a:bodyPr>
          <a:lstStyle/>
          <a:p>
            <a:pPr indent="-285750" lvl="0" marL="285750" rtl="0" algn="l">
              <a:spcBef>
                <a:spcPts val="0"/>
              </a:spcBef>
              <a:spcAft>
                <a:spcPts val="0"/>
              </a:spcAft>
              <a:buSzPts val="3600"/>
              <a:buChar char="•"/>
            </a:pPr>
            <a:r>
              <a:rPr lang="en-US" sz="3600">
                <a:latin typeface="Calibri"/>
                <a:ea typeface="Calibri"/>
                <a:cs typeface="Calibri"/>
                <a:sym typeface="Calibri"/>
              </a:rPr>
              <a:t>Better fps for potato GPUs</a:t>
            </a:r>
            <a:endParaRPr sz="3600">
              <a:latin typeface="Calibri"/>
              <a:ea typeface="Calibri"/>
              <a:cs typeface="Calibri"/>
              <a:sym typeface="Calibri"/>
            </a:endParaRPr>
          </a:p>
        </p:txBody>
      </p:sp>
      <p:sp>
        <p:nvSpPr>
          <p:cNvPr id="320" name="Google Shape;320;p38"/>
          <p:cNvSpPr txBox="1"/>
          <p:nvPr>
            <p:ph idx="12" type="sldNum"/>
          </p:nvPr>
        </p:nvSpPr>
        <p:spPr>
          <a:xfrm>
            <a:off x="10514012" y="5883275"/>
            <a:ext cx="551167"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spd="slow">
    <p:push/>
  </p:transition>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1"/>
          <p:cNvSpPr txBox="1"/>
          <p:nvPr>
            <p:ph type="title"/>
          </p:nvPr>
        </p:nvSpPr>
        <p:spPr>
          <a:xfrm>
            <a:off x="1141413" y="609600"/>
            <a:ext cx="9905998" cy="1905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accent1"/>
              </a:buClr>
              <a:buSzPts val="3200"/>
              <a:buFont typeface="Century Gothic"/>
              <a:buNone/>
            </a:pPr>
            <a:r>
              <a:rPr lang="en-US"/>
              <a:t>TEAM PROJECT</a:t>
            </a:r>
            <a:endParaRPr/>
          </a:p>
        </p:txBody>
      </p:sp>
      <p:sp>
        <p:nvSpPr>
          <p:cNvPr id="147" name="Google Shape;147;p21"/>
          <p:cNvSpPr txBox="1"/>
          <p:nvPr>
            <p:ph idx="1" type="body"/>
          </p:nvPr>
        </p:nvSpPr>
        <p:spPr>
          <a:xfrm>
            <a:off x="1141413" y="2011681"/>
            <a:ext cx="9905998" cy="3779520"/>
          </a:xfrm>
          <a:prstGeom prst="rect">
            <a:avLst/>
          </a:prstGeom>
          <a:noFill/>
          <a:ln>
            <a:noFill/>
          </a:ln>
        </p:spPr>
        <p:txBody>
          <a:bodyPr anchorCtr="0" anchor="ctr" bIns="45700" lIns="91425" spcFirstLastPara="1" rIns="91425" wrap="square" tIns="45700">
            <a:noAutofit/>
          </a:bodyPr>
          <a:lstStyle/>
          <a:p>
            <a:pPr indent="-285750" lvl="0" marL="285750" rtl="0" algn="l">
              <a:lnSpc>
                <a:spcPct val="80000"/>
              </a:lnSpc>
              <a:spcBef>
                <a:spcPts val="0"/>
              </a:spcBef>
              <a:spcAft>
                <a:spcPts val="0"/>
              </a:spcAft>
              <a:buSzPts val="3060"/>
              <a:buChar char="•"/>
            </a:pPr>
            <a:r>
              <a:rPr b="1" lang="en-US" sz="3060">
                <a:latin typeface="Calibri"/>
                <a:ea typeface="Calibri"/>
                <a:cs typeface="Calibri"/>
                <a:sym typeface="Calibri"/>
              </a:rPr>
              <a:t>Forgotten kingdom is 2d scroling, sideview platformer and brawler, set in ruins of once great kingdom, that fell in oblivion. You fight your way into city encountering demanding terain and boss fights</a:t>
            </a:r>
            <a:endParaRPr sz="3060" u="sng">
              <a:latin typeface="Calibri"/>
              <a:ea typeface="Calibri"/>
              <a:cs typeface="Calibri"/>
              <a:sym typeface="Calibri"/>
            </a:endParaRPr>
          </a:p>
          <a:p>
            <a:pPr indent="-285750" lvl="0" marL="285750" rtl="0" algn="l">
              <a:lnSpc>
                <a:spcPct val="80000"/>
              </a:lnSpc>
              <a:spcBef>
                <a:spcPts val="1212"/>
              </a:spcBef>
              <a:spcAft>
                <a:spcPts val="0"/>
              </a:spcAft>
              <a:buSzPts val="3060"/>
              <a:buChar char="•"/>
            </a:pPr>
            <a:r>
              <a:rPr b="1" lang="en-US" sz="3060">
                <a:latin typeface="Calibri"/>
                <a:ea typeface="Calibri"/>
                <a:cs typeface="Calibri"/>
                <a:sym typeface="Calibri"/>
              </a:rPr>
              <a:t>This game reminisces old pixelart games we enjoyed, such as Mario and Disney's Aladdin, and brings back rush of defeating hard boss and finishing a level</a:t>
            </a:r>
            <a:endParaRPr b="1" sz="3060">
              <a:latin typeface="Calibri"/>
              <a:ea typeface="Calibri"/>
              <a:cs typeface="Calibri"/>
              <a:sym typeface="Calibri"/>
            </a:endParaRPr>
          </a:p>
          <a:p>
            <a:pPr indent="-285750" lvl="0" marL="285750" rtl="0" algn="l">
              <a:lnSpc>
                <a:spcPct val="80000"/>
              </a:lnSpc>
              <a:spcBef>
                <a:spcPts val="1212"/>
              </a:spcBef>
              <a:spcAft>
                <a:spcPts val="0"/>
              </a:spcAft>
              <a:buSzPts val="3060"/>
              <a:buChar char="•"/>
            </a:pPr>
            <a:r>
              <a:rPr lang="en-US" sz="3060">
                <a:latin typeface="Calibri"/>
                <a:ea typeface="Calibri"/>
                <a:cs typeface="Calibri"/>
                <a:sym typeface="Calibri"/>
              </a:rPr>
              <a:t>Can be found here:  </a:t>
            </a:r>
            <a:r>
              <a:rPr lang="en-US" sz="3060" u="sng">
                <a:solidFill>
                  <a:schemeClr val="hlink"/>
                </a:solidFill>
                <a:latin typeface="Calibri"/>
                <a:ea typeface="Calibri"/>
                <a:cs typeface="Calibri"/>
                <a:sym typeface="Calibri"/>
                <a:hlinkClick r:id="rId3"/>
              </a:rPr>
              <a:t>team tired bunch main</a:t>
            </a:r>
            <a:endParaRPr sz="1700"/>
          </a:p>
        </p:txBody>
      </p:sp>
      <p:sp>
        <p:nvSpPr>
          <p:cNvPr id="148" name="Google Shape;148;p21"/>
          <p:cNvSpPr txBox="1"/>
          <p:nvPr>
            <p:ph idx="12" type="sldNum"/>
          </p:nvPr>
        </p:nvSpPr>
        <p:spPr>
          <a:xfrm>
            <a:off x="10514012" y="5883275"/>
            <a:ext cx="551167"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spd="slow">
    <p:push/>
  </p:transition>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39"/>
          <p:cNvSpPr txBox="1"/>
          <p:nvPr>
            <p:ph type="title"/>
          </p:nvPr>
        </p:nvSpPr>
        <p:spPr>
          <a:xfrm>
            <a:off x="1141413" y="609600"/>
            <a:ext cx="9905998" cy="1905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accent1"/>
              </a:buClr>
              <a:buSzPts val="3200"/>
              <a:buFont typeface="Century Gothic"/>
              <a:buNone/>
            </a:pPr>
            <a:r>
              <a:rPr lang="en-US"/>
              <a:t>POSTMORTEM</a:t>
            </a:r>
            <a:endParaRPr/>
          </a:p>
        </p:txBody>
      </p:sp>
      <p:sp>
        <p:nvSpPr>
          <p:cNvPr id="327" name="Google Shape;327;p39"/>
          <p:cNvSpPr txBox="1"/>
          <p:nvPr>
            <p:ph idx="1" type="body"/>
          </p:nvPr>
        </p:nvSpPr>
        <p:spPr>
          <a:xfrm>
            <a:off x="1141413" y="2666999"/>
            <a:ext cx="9905998" cy="3124201"/>
          </a:xfrm>
          <a:prstGeom prst="rect">
            <a:avLst/>
          </a:prstGeom>
          <a:noFill/>
          <a:ln>
            <a:noFill/>
          </a:ln>
        </p:spPr>
        <p:txBody>
          <a:bodyPr anchorCtr="0" anchor="ctr" bIns="45700" lIns="91425" spcFirstLastPara="1" rIns="91425" wrap="square" tIns="45700">
            <a:noAutofit/>
          </a:bodyPr>
          <a:lstStyle/>
          <a:p>
            <a:pPr indent="-285750" lvl="1" marL="742950" rtl="0" algn="l">
              <a:spcBef>
                <a:spcPts val="0"/>
              </a:spcBef>
              <a:spcAft>
                <a:spcPts val="0"/>
              </a:spcAft>
              <a:buSzPts val="3200"/>
              <a:buChar char="•"/>
            </a:pPr>
            <a:r>
              <a:rPr b="1" lang="en-US" sz="3200">
                <a:latin typeface="Calibri"/>
                <a:ea typeface="Calibri"/>
                <a:cs typeface="Calibri"/>
                <a:sym typeface="Calibri"/>
              </a:rPr>
              <a:t>Working with GIT</a:t>
            </a:r>
            <a:endParaRPr/>
          </a:p>
          <a:p>
            <a:pPr indent="-285750" lvl="1" marL="742950" rtl="0" algn="l">
              <a:spcBef>
                <a:spcPts val="1280"/>
              </a:spcBef>
              <a:spcAft>
                <a:spcPts val="0"/>
              </a:spcAft>
              <a:buSzPts val="3400"/>
              <a:buChar char="•"/>
            </a:pPr>
            <a:r>
              <a:rPr b="1" lang="en-US" sz="3400">
                <a:latin typeface="Calibri"/>
                <a:ea typeface="Calibri"/>
                <a:cs typeface="Calibri"/>
                <a:sym typeface="Calibri"/>
              </a:rPr>
              <a:t>Working as a team</a:t>
            </a:r>
            <a:endParaRPr/>
          </a:p>
          <a:p>
            <a:pPr indent="-285750" lvl="1" marL="742950" rtl="0" algn="l">
              <a:spcBef>
                <a:spcPts val="1280"/>
              </a:spcBef>
              <a:spcAft>
                <a:spcPts val="0"/>
              </a:spcAft>
              <a:buSzPts val="3400"/>
              <a:buChar char="•"/>
            </a:pPr>
            <a:r>
              <a:rPr b="1" lang="en-US" sz="3400">
                <a:latin typeface="Calibri"/>
                <a:ea typeface="Calibri"/>
                <a:cs typeface="Calibri"/>
                <a:sym typeface="Calibri"/>
              </a:rPr>
              <a:t>Gaming indusry basics</a:t>
            </a:r>
            <a:endParaRPr/>
          </a:p>
          <a:p>
            <a:pPr indent="-285750" lvl="1" marL="742950" rtl="0" algn="l">
              <a:spcBef>
                <a:spcPts val="1280"/>
              </a:spcBef>
              <a:spcAft>
                <a:spcPts val="0"/>
              </a:spcAft>
              <a:buSzPts val="3400"/>
              <a:buChar char="•"/>
            </a:pPr>
            <a:r>
              <a:rPr b="1" lang="en-US" sz="3400">
                <a:latin typeface="Calibri"/>
                <a:ea typeface="Calibri"/>
                <a:cs typeface="Calibri"/>
                <a:sym typeface="Calibri"/>
              </a:rPr>
              <a:t>Thinking as a game developer</a:t>
            </a:r>
            <a:endParaRPr/>
          </a:p>
        </p:txBody>
      </p:sp>
      <p:sp>
        <p:nvSpPr>
          <p:cNvPr id="328" name="Google Shape;328;p39"/>
          <p:cNvSpPr txBox="1"/>
          <p:nvPr>
            <p:ph idx="12" type="sldNum"/>
          </p:nvPr>
        </p:nvSpPr>
        <p:spPr>
          <a:xfrm>
            <a:off x="10514012" y="5883275"/>
            <a:ext cx="551167"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spd="slow">
    <p:push/>
  </p:transition>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pic>
        <p:nvPicPr>
          <p:cNvPr id="334" name="Google Shape;334;p40"/>
          <p:cNvPicPr preferRelativeResize="0"/>
          <p:nvPr/>
        </p:nvPicPr>
        <p:blipFill rotWithShape="1">
          <a:blip r:embed="rId3">
            <a:alphaModFix/>
          </a:blip>
          <a:srcRect b="0" l="0" r="0" t="0"/>
          <a:stretch/>
        </p:blipFill>
        <p:spPr>
          <a:xfrm>
            <a:off x="2216849" y="432055"/>
            <a:ext cx="7755126" cy="5816345"/>
          </a:xfrm>
          <a:prstGeom prst="rect">
            <a:avLst/>
          </a:prstGeom>
          <a:noFill/>
          <a:ln>
            <a:noFill/>
          </a:ln>
        </p:spPr>
      </p:pic>
      <p:sp>
        <p:nvSpPr>
          <p:cNvPr id="335" name="Google Shape;335;p40"/>
          <p:cNvSpPr txBox="1"/>
          <p:nvPr>
            <p:ph idx="12" type="sldNum"/>
          </p:nvPr>
        </p:nvSpPr>
        <p:spPr>
          <a:xfrm>
            <a:off x="10514012" y="5883275"/>
            <a:ext cx="551167"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spd="slow">
    <p:push/>
  </p:transition>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41"/>
          <p:cNvSpPr txBox="1"/>
          <p:nvPr>
            <p:ph type="title"/>
          </p:nvPr>
        </p:nvSpPr>
        <p:spPr>
          <a:xfrm>
            <a:off x="1141413" y="609600"/>
            <a:ext cx="9905998" cy="1905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accent1"/>
              </a:buClr>
              <a:buSzPts val="3200"/>
              <a:buFont typeface="Century Gothic"/>
              <a:buNone/>
            </a:pPr>
            <a:r>
              <a:rPr lang="en-US"/>
              <a:t>WE WANT TO SHARE...</a:t>
            </a:r>
            <a:endParaRPr/>
          </a:p>
        </p:txBody>
      </p:sp>
      <p:sp>
        <p:nvSpPr>
          <p:cNvPr id="342" name="Google Shape;342;p41"/>
          <p:cNvSpPr txBox="1"/>
          <p:nvPr>
            <p:ph idx="1" type="body"/>
          </p:nvPr>
        </p:nvSpPr>
        <p:spPr>
          <a:xfrm>
            <a:off x="1141413" y="2666999"/>
            <a:ext cx="9905998" cy="3124201"/>
          </a:xfrm>
          <a:prstGeom prst="rect">
            <a:avLst/>
          </a:prstGeom>
          <a:noFill/>
          <a:ln>
            <a:noFill/>
          </a:ln>
        </p:spPr>
        <p:txBody>
          <a:bodyPr anchorCtr="0" anchor="ctr" bIns="45700" lIns="91425" spcFirstLastPara="1" rIns="91425" wrap="square" tIns="45700">
            <a:noAutofit/>
          </a:bodyPr>
          <a:lstStyle/>
          <a:p>
            <a:pPr indent="-285750" lvl="0" marL="285750" rtl="0" algn="l">
              <a:spcBef>
                <a:spcPts val="0"/>
              </a:spcBef>
              <a:spcAft>
                <a:spcPts val="0"/>
              </a:spcAft>
              <a:buSzPts val="2400"/>
              <a:buChar char="•"/>
            </a:pPr>
            <a:r>
              <a:rPr lang="en-US" sz="2400"/>
              <a:t>We want to share our gratitude to Miroslav and Daniil for showing us the basics of game developement and helping us out with </a:t>
            </a:r>
            <a:r>
              <a:rPr b="1" lang="en-US" sz="2400"/>
              <a:t>bunch</a:t>
            </a:r>
            <a:r>
              <a:rPr lang="en-US" sz="2400"/>
              <a:t> of our coding problems while being </a:t>
            </a:r>
            <a:r>
              <a:rPr b="1" lang="en-US" sz="2400"/>
              <a:t>tired</a:t>
            </a:r>
            <a:r>
              <a:rPr lang="en-US" sz="2400"/>
              <a:t> from their own tasks.</a:t>
            </a:r>
            <a:endParaRPr sz="4000" u="sng">
              <a:latin typeface="Calibri"/>
              <a:ea typeface="Calibri"/>
              <a:cs typeface="Calibri"/>
              <a:sym typeface="Calibri"/>
            </a:endParaRPr>
          </a:p>
        </p:txBody>
      </p:sp>
      <p:sp>
        <p:nvSpPr>
          <p:cNvPr id="343" name="Google Shape;343;p41"/>
          <p:cNvSpPr txBox="1"/>
          <p:nvPr>
            <p:ph idx="12" type="sldNum"/>
          </p:nvPr>
        </p:nvSpPr>
        <p:spPr>
          <a:xfrm>
            <a:off x="10514012" y="5883275"/>
            <a:ext cx="551167"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spd="slow">
    <p:push/>
  </p:transition>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42"/>
          <p:cNvSpPr txBox="1"/>
          <p:nvPr>
            <p:ph type="title"/>
          </p:nvPr>
        </p:nvSpPr>
        <p:spPr>
          <a:xfrm>
            <a:off x="1141413" y="609600"/>
            <a:ext cx="9905998" cy="1905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accent1"/>
              </a:buClr>
              <a:buSzPts val="4800"/>
              <a:buFont typeface="Century Gothic"/>
              <a:buNone/>
            </a:pPr>
            <a:r>
              <a:rPr lang="en-US" sz="4800"/>
              <a:t>THANK YOU!</a:t>
            </a:r>
            <a:endParaRPr sz="4800"/>
          </a:p>
        </p:txBody>
      </p:sp>
      <p:sp>
        <p:nvSpPr>
          <p:cNvPr id="350" name="Google Shape;350;p42"/>
          <p:cNvSpPr txBox="1"/>
          <p:nvPr>
            <p:ph idx="12" type="sldNum"/>
          </p:nvPr>
        </p:nvSpPr>
        <p:spPr>
          <a:xfrm>
            <a:off x="10514012" y="5883275"/>
            <a:ext cx="551167"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spd="slow">
    <p:push/>
  </p:transition>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43"/>
          <p:cNvSpPr txBox="1"/>
          <p:nvPr>
            <p:ph type="title"/>
          </p:nvPr>
        </p:nvSpPr>
        <p:spPr>
          <a:xfrm>
            <a:off x="1141413" y="609600"/>
            <a:ext cx="9905998" cy="1905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accent1"/>
              </a:buClr>
              <a:buSzPts val="4800"/>
              <a:buFont typeface="Century Gothic"/>
              <a:buNone/>
            </a:pPr>
            <a:r>
              <a:rPr lang="en-US" sz="4800"/>
              <a:t>QUESTIONS</a:t>
            </a:r>
            <a:endParaRPr/>
          </a:p>
        </p:txBody>
      </p:sp>
      <p:sp>
        <p:nvSpPr>
          <p:cNvPr id="357" name="Google Shape;357;p43"/>
          <p:cNvSpPr txBox="1"/>
          <p:nvPr>
            <p:ph idx="12" type="sldNum"/>
          </p:nvPr>
        </p:nvSpPr>
        <p:spPr>
          <a:xfrm>
            <a:off x="10514012" y="5883275"/>
            <a:ext cx="551167"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spd="slow">
    <p:push/>
  </p:transition>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22"/>
          <p:cNvSpPr txBox="1"/>
          <p:nvPr>
            <p:ph type="title"/>
          </p:nvPr>
        </p:nvSpPr>
        <p:spPr>
          <a:xfrm>
            <a:off x="1141413" y="609600"/>
            <a:ext cx="9905998" cy="1905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accent1"/>
              </a:buClr>
              <a:buSzPts val="3200"/>
              <a:buFont typeface="Century Gothic"/>
              <a:buNone/>
            </a:pPr>
            <a:r>
              <a:rPr lang="en-US"/>
              <a:t>TEAM MEMBERS</a:t>
            </a:r>
            <a:endParaRPr/>
          </a:p>
        </p:txBody>
      </p:sp>
      <p:sp>
        <p:nvSpPr>
          <p:cNvPr id="155" name="Google Shape;155;p22"/>
          <p:cNvSpPr txBox="1"/>
          <p:nvPr>
            <p:ph idx="1" type="body"/>
          </p:nvPr>
        </p:nvSpPr>
        <p:spPr>
          <a:xfrm>
            <a:off x="1141413" y="2666999"/>
            <a:ext cx="9905998" cy="3124201"/>
          </a:xfrm>
          <a:prstGeom prst="rect">
            <a:avLst/>
          </a:prstGeom>
          <a:noFill/>
          <a:ln>
            <a:noFill/>
          </a:ln>
        </p:spPr>
        <p:txBody>
          <a:bodyPr anchorCtr="0" anchor="ctr" bIns="45700" lIns="91425" spcFirstLastPara="1" rIns="91425" wrap="square" tIns="45700">
            <a:noAutofit/>
          </a:bodyPr>
          <a:lstStyle/>
          <a:p>
            <a:pPr indent="-285750" lvl="0" marL="285750" rtl="0" algn="l">
              <a:spcBef>
                <a:spcPts val="0"/>
              </a:spcBef>
              <a:spcAft>
                <a:spcPts val="0"/>
              </a:spcAft>
              <a:buSzPts val="3600"/>
              <a:buChar char="•"/>
            </a:pPr>
            <a:r>
              <a:rPr b="1" lang="en-US" sz="3600">
                <a:latin typeface="Calibri"/>
                <a:ea typeface="Calibri"/>
                <a:cs typeface="Calibri"/>
                <a:sym typeface="Calibri"/>
              </a:rPr>
              <a:t>Dimitrije Ivković, tired one</a:t>
            </a:r>
            <a:endParaRPr b="1" sz="3600">
              <a:latin typeface="Calibri"/>
              <a:ea typeface="Calibri"/>
              <a:cs typeface="Calibri"/>
              <a:sym typeface="Calibri"/>
            </a:endParaRPr>
          </a:p>
          <a:p>
            <a:pPr indent="-285750" lvl="0" marL="285750" rtl="0" algn="l">
              <a:spcBef>
                <a:spcPts val="1320"/>
              </a:spcBef>
              <a:spcAft>
                <a:spcPts val="0"/>
              </a:spcAft>
              <a:buSzPts val="3600"/>
              <a:buChar char="•"/>
            </a:pPr>
            <a:r>
              <a:rPr b="1" lang="en-US" sz="3600">
                <a:latin typeface="Calibri"/>
                <a:ea typeface="Calibri"/>
                <a:cs typeface="Calibri"/>
                <a:sym typeface="Calibri"/>
              </a:rPr>
              <a:t>Ranko Damnjanović, exhausted one</a:t>
            </a:r>
            <a:endParaRPr/>
          </a:p>
        </p:txBody>
      </p:sp>
      <p:sp>
        <p:nvSpPr>
          <p:cNvPr id="156" name="Google Shape;156;p22"/>
          <p:cNvSpPr txBox="1"/>
          <p:nvPr>
            <p:ph idx="12" type="sldNum"/>
          </p:nvPr>
        </p:nvSpPr>
        <p:spPr>
          <a:xfrm>
            <a:off x="10514012" y="5883275"/>
            <a:ext cx="551167"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spd="slow">
    <p:push/>
  </p:transition>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23"/>
          <p:cNvSpPr txBox="1"/>
          <p:nvPr>
            <p:ph type="title"/>
          </p:nvPr>
        </p:nvSpPr>
        <p:spPr>
          <a:xfrm>
            <a:off x="1141413" y="609600"/>
            <a:ext cx="9905998" cy="1905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accent1"/>
              </a:buClr>
              <a:buSzPts val="3200"/>
              <a:buFont typeface="Century Gothic"/>
              <a:buNone/>
            </a:pPr>
            <a:r>
              <a:rPr lang="en-US"/>
              <a:t>GAME DESCRIPTION</a:t>
            </a:r>
            <a:endParaRPr/>
          </a:p>
        </p:txBody>
      </p:sp>
      <p:sp>
        <p:nvSpPr>
          <p:cNvPr id="163" name="Google Shape;163;p23"/>
          <p:cNvSpPr txBox="1"/>
          <p:nvPr>
            <p:ph idx="1" type="body"/>
          </p:nvPr>
        </p:nvSpPr>
        <p:spPr>
          <a:xfrm>
            <a:off x="1141413" y="2666999"/>
            <a:ext cx="9905998" cy="3124201"/>
          </a:xfrm>
          <a:prstGeom prst="rect">
            <a:avLst/>
          </a:prstGeom>
          <a:noFill/>
          <a:ln>
            <a:noFill/>
          </a:ln>
        </p:spPr>
        <p:txBody>
          <a:bodyPr anchorCtr="0" anchor="ctr" bIns="45700" lIns="91425" spcFirstLastPara="1" rIns="91425" wrap="square" tIns="45700">
            <a:noAutofit/>
          </a:bodyPr>
          <a:lstStyle/>
          <a:p>
            <a:pPr indent="-285750" lvl="0" marL="285750" rtl="0" algn="l">
              <a:spcBef>
                <a:spcPts val="0"/>
              </a:spcBef>
              <a:spcAft>
                <a:spcPts val="0"/>
              </a:spcAft>
              <a:buSzPts val="3600"/>
              <a:buChar char="•"/>
            </a:pPr>
            <a:r>
              <a:rPr lang="en-US" sz="3600">
                <a:latin typeface="Calibri"/>
                <a:ea typeface="Calibri"/>
                <a:cs typeface="Calibri"/>
                <a:sym typeface="Calibri"/>
              </a:rPr>
              <a:t>This game uses simple menchanics, such as jump, double jump and slashing attack. There is no blocking, rolling or healing, so to beat the game one needs to master timing and learning bosses attack patern</a:t>
            </a:r>
            <a:endParaRPr sz="3600">
              <a:latin typeface="Calibri"/>
              <a:ea typeface="Calibri"/>
              <a:cs typeface="Calibri"/>
              <a:sym typeface="Calibri"/>
            </a:endParaRPr>
          </a:p>
        </p:txBody>
      </p:sp>
      <p:sp>
        <p:nvSpPr>
          <p:cNvPr id="164" name="Google Shape;164;p23"/>
          <p:cNvSpPr txBox="1"/>
          <p:nvPr>
            <p:ph idx="12" type="sldNum"/>
          </p:nvPr>
        </p:nvSpPr>
        <p:spPr>
          <a:xfrm>
            <a:off x="10514012" y="5883275"/>
            <a:ext cx="551167"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spd="slow">
    <p:push/>
  </p:transition>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9" name="Shape 169"/>
        <p:cNvGrpSpPr/>
        <p:nvPr/>
      </p:nvGrpSpPr>
      <p:grpSpPr>
        <a:xfrm>
          <a:off x="0" y="0"/>
          <a:ext cx="0" cy="0"/>
          <a:chOff x="0" y="0"/>
          <a:chExt cx="0" cy="0"/>
        </a:xfrm>
      </p:grpSpPr>
      <p:sp>
        <p:nvSpPr>
          <p:cNvPr id="170" name="Google Shape;170;p24"/>
          <p:cNvSpPr/>
          <p:nvPr/>
        </p:nvSpPr>
        <p:spPr>
          <a:xfrm>
            <a:off x="643467" y="643467"/>
            <a:ext cx="5291665" cy="5571066"/>
          </a:xfrm>
          <a:prstGeom prst="rect">
            <a:avLst/>
          </a:prstGeom>
          <a:solidFill>
            <a:srgbClr val="FFFFFF"/>
          </a:solidFill>
          <a:ln>
            <a:noFill/>
          </a:ln>
          <a:effectLst>
            <a:outerShdw blurRad="165100" sx="102000" rotWithShape="0" algn="t" dir="5400000" dist="38100" sy="1020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pic>
        <p:nvPicPr>
          <p:cNvPr descr="A picture containing graphical user interface&#10;&#10;Description automatically generated" id="171" name="Google Shape;171;p24"/>
          <p:cNvPicPr preferRelativeResize="0"/>
          <p:nvPr/>
        </p:nvPicPr>
        <p:blipFill rotWithShape="1">
          <a:blip r:embed="rId4">
            <a:alphaModFix/>
          </a:blip>
          <a:srcRect b="0" l="0" r="0" t="0"/>
          <a:stretch/>
        </p:blipFill>
        <p:spPr>
          <a:xfrm>
            <a:off x="804334" y="1577701"/>
            <a:ext cx="4948242" cy="3711181"/>
          </a:xfrm>
          <a:prstGeom prst="rect">
            <a:avLst/>
          </a:prstGeom>
          <a:noFill/>
          <a:ln>
            <a:noFill/>
          </a:ln>
        </p:spPr>
      </p:pic>
      <p:sp>
        <p:nvSpPr>
          <p:cNvPr id="172" name="Google Shape;172;p24"/>
          <p:cNvSpPr/>
          <p:nvPr/>
        </p:nvSpPr>
        <p:spPr>
          <a:xfrm>
            <a:off x="6256865" y="643467"/>
            <a:ext cx="5291665" cy="5571066"/>
          </a:xfrm>
          <a:prstGeom prst="rect">
            <a:avLst/>
          </a:prstGeom>
          <a:solidFill>
            <a:srgbClr val="FFFFFF"/>
          </a:solidFill>
          <a:ln>
            <a:noFill/>
          </a:ln>
          <a:effectLst>
            <a:outerShdw blurRad="165100" sx="102000" rotWithShape="0" algn="t" dir="5400000" dist="38100" sy="1020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pic>
        <p:nvPicPr>
          <p:cNvPr descr="A picture containing graphical user interface&#10;&#10;Description automatically generated" id="173" name="Google Shape;173;p24"/>
          <p:cNvPicPr preferRelativeResize="0"/>
          <p:nvPr/>
        </p:nvPicPr>
        <p:blipFill rotWithShape="1">
          <a:blip r:embed="rId5">
            <a:alphaModFix/>
          </a:blip>
          <a:srcRect b="0" l="0" r="0" t="0"/>
          <a:stretch/>
        </p:blipFill>
        <p:spPr>
          <a:xfrm>
            <a:off x="6417732" y="1577701"/>
            <a:ext cx="4948242" cy="3711181"/>
          </a:xfrm>
          <a:prstGeom prst="rect">
            <a:avLst/>
          </a:prstGeom>
          <a:noFill/>
          <a:ln>
            <a:noFill/>
          </a:ln>
        </p:spPr>
      </p:pic>
      <p:sp>
        <p:nvSpPr>
          <p:cNvPr id="174" name="Google Shape;174;p24"/>
          <p:cNvSpPr txBox="1"/>
          <p:nvPr>
            <p:ph idx="12" type="sldNum"/>
          </p:nvPr>
        </p:nvSpPr>
        <p:spPr>
          <a:xfrm>
            <a:off x="10514012" y="5883275"/>
            <a:ext cx="551167"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spd="slow">
    <p:push/>
  </p:transition>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25"/>
          <p:cNvSpPr txBox="1"/>
          <p:nvPr>
            <p:ph type="title"/>
          </p:nvPr>
        </p:nvSpPr>
        <p:spPr>
          <a:xfrm>
            <a:off x="1141413" y="609600"/>
            <a:ext cx="9905998" cy="1905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accent1"/>
              </a:buClr>
              <a:buSzPts val="3200"/>
              <a:buFont typeface="Century Gothic"/>
              <a:buNone/>
            </a:pPr>
            <a:r>
              <a:rPr lang="en-US"/>
              <a:t>GAME DESCRIPTION</a:t>
            </a:r>
            <a:endParaRPr/>
          </a:p>
        </p:txBody>
      </p:sp>
      <p:sp>
        <p:nvSpPr>
          <p:cNvPr id="181" name="Google Shape;181;p25"/>
          <p:cNvSpPr txBox="1"/>
          <p:nvPr>
            <p:ph idx="1" type="body"/>
          </p:nvPr>
        </p:nvSpPr>
        <p:spPr>
          <a:xfrm>
            <a:off x="1141413" y="2666999"/>
            <a:ext cx="9905998" cy="3124201"/>
          </a:xfrm>
          <a:prstGeom prst="rect">
            <a:avLst/>
          </a:prstGeom>
          <a:noFill/>
          <a:ln>
            <a:noFill/>
          </a:ln>
        </p:spPr>
        <p:txBody>
          <a:bodyPr anchorCtr="0" anchor="ctr" bIns="45700" lIns="91425" spcFirstLastPara="1" rIns="91425" wrap="square" tIns="45700">
            <a:noAutofit/>
          </a:bodyPr>
          <a:lstStyle/>
          <a:p>
            <a:pPr indent="-285750" lvl="0" marL="285750" rtl="0" algn="l">
              <a:lnSpc>
                <a:spcPct val="80000"/>
              </a:lnSpc>
              <a:spcBef>
                <a:spcPts val="0"/>
              </a:spcBef>
              <a:spcAft>
                <a:spcPts val="0"/>
              </a:spcAft>
              <a:buSzPts val="3060"/>
              <a:buChar char="•"/>
            </a:pPr>
            <a:r>
              <a:rPr lang="en-US" sz="3060">
                <a:latin typeface="Calibri"/>
                <a:ea typeface="Calibri"/>
                <a:cs typeface="Calibri"/>
                <a:sym typeface="Calibri"/>
              </a:rPr>
              <a:t>Player finds himself in ruins of an old kingdoms central city. He needs to find his way through unforgiving terrain where one step means plumeting to death. After reaching safety player is greeted by lone knight, and door that leeds to boss room...</a:t>
            </a:r>
            <a:endParaRPr/>
          </a:p>
          <a:p>
            <a:pPr indent="-285750" lvl="0" marL="285750" rtl="0" algn="l">
              <a:lnSpc>
                <a:spcPct val="80000"/>
              </a:lnSpc>
              <a:spcBef>
                <a:spcPts val="1212"/>
              </a:spcBef>
              <a:spcAft>
                <a:spcPts val="0"/>
              </a:spcAft>
              <a:buSzPts val="3060"/>
              <a:buChar char="•"/>
            </a:pPr>
            <a:r>
              <a:rPr lang="en-US" sz="3060">
                <a:latin typeface="Calibri"/>
                <a:ea typeface="Calibri"/>
                <a:cs typeface="Calibri"/>
                <a:sym typeface="Calibri"/>
              </a:rPr>
              <a:t>Goal of the game is to clear paltforms and defeat boss without dying, or having smallest number of deaths</a:t>
            </a:r>
            <a:endParaRPr b="1" sz="3060">
              <a:latin typeface="Calibri"/>
              <a:ea typeface="Calibri"/>
              <a:cs typeface="Calibri"/>
              <a:sym typeface="Calibri"/>
            </a:endParaRPr>
          </a:p>
        </p:txBody>
      </p:sp>
      <p:sp>
        <p:nvSpPr>
          <p:cNvPr id="182" name="Google Shape;182;p25"/>
          <p:cNvSpPr txBox="1"/>
          <p:nvPr>
            <p:ph idx="12" type="sldNum"/>
          </p:nvPr>
        </p:nvSpPr>
        <p:spPr>
          <a:xfrm>
            <a:off x="10514012" y="5883275"/>
            <a:ext cx="551167"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spd="slow">
    <p:push/>
  </p:transition>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7" name="Shape 187"/>
        <p:cNvGrpSpPr/>
        <p:nvPr/>
      </p:nvGrpSpPr>
      <p:grpSpPr>
        <a:xfrm>
          <a:off x="0" y="0"/>
          <a:ext cx="0" cy="0"/>
          <a:chOff x="0" y="0"/>
          <a:chExt cx="0" cy="0"/>
        </a:xfrm>
      </p:grpSpPr>
      <p:pic>
        <p:nvPicPr>
          <p:cNvPr descr="Graphical user interface, application&#10;&#10;Description automatically generated" id="188" name="Google Shape;188;p26"/>
          <p:cNvPicPr preferRelativeResize="0"/>
          <p:nvPr/>
        </p:nvPicPr>
        <p:blipFill rotWithShape="1">
          <a:blip r:embed="rId4">
            <a:alphaModFix/>
          </a:blip>
          <a:srcRect b="18593" l="0" r="3" t="0"/>
          <a:stretch/>
        </p:blipFill>
        <p:spPr>
          <a:xfrm>
            <a:off x="20" y="10"/>
            <a:ext cx="12191980" cy="6857990"/>
          </a:xfrm>
          <a:prstGeom prst="rect">
            <a:avLst/>
          </a:prstGeom>
          <a:noFill/>
          <a:ln>
            <a:noFill/>
          </a:ln>
        </p:spPr>
      </p:pic>
      <p:sp>
        <p:nvSpPr>
          <p:cNvPr id="189" name="Google Shape;189;p26"/>
          <p:cNvSpPr txBox="1"/>
          <p:nvPr>
            <p:ph idx="12" type="sldNum"/>
          </p:nvPr>
        </p:nvSpPr>
        <p:spPr>
          <a:xfrm>
            <a:off x="10514012" y="5883275"/>
            <a:ext cx="551167"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spd="slow">
    <p:push/>
  </p:transition>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27"/>
          <p:cNvSpPr txBox="1"/>
          <p:nvPr>
            <p:ph type="title"/>
          </p:nvPr>
        </p:nvSpPr>
        <p:spPr>
          <a:xfrm>
            <a:off x="1141413" y="609600"/>
            <a:ext cx="9905998" cy="1905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accent1"/>
              </a:buClr>
              <a:buSzPts val="3200"/>
              <a:buFont typeface="Century Gothic"/>
              <a:buNone/>
            </a:pPr>
            <a:r>
              <a:rPr lang="en-US"/>
              <a:t>GAME DESCRIPTION</a:t>
            </a:r>
            <a:endParaRPr/>
          </a:p>
        </p:txBody>
      </p:sp>
      <p:sp>
        <p:nvSpPr>
          <p:cNvPr id="196" name="Google Shape;196;p27"/>
          <p:cNvSpPr txBox="1"/>
          <p:nvPr>
            <p:ph idx="1" type="body"/>
          </p:nvPr>
        </p:nvSpPr>
        <p:spPr>
          <a:xfrm>
            <a:off x="1141413" y="2666999"/>
            <a:ext cx="9905998" cy="3124201"/>
          </a:xfrm>
          <a:prstGeom prst="rect">
            <a:avLst/>
          </a:prstGeom>
          <a:noFill/>
          <a:ln>
            <a:noFill/>
          </a:ln>
        </p:spPr>
        <p:txBody>
          <a:bodyPr anchorCtr="0" anchor="ctr" bIns="45700" lIns="91425" spcFirstLastPara="1" rIns="91425" wrap="square" tIns="45700">
            <a:noAutofit/>
          </a:bodyPr>
          <a:lstStyle/>
          <a:p>
            <a:pPr indent="-285750" lvl="0" marL="285750" rtl="0" algn="l">
              <a:spcBef>
                <a:spcPts val="0"/>
              </a:spcBef>
              <a:spcAft>
                <a:spcPts val="0"/>
              </a:spcAft>
              <a:buSzPts val="3600"/>
              <a:buChar char="•"/>
            </a:pPr>
            <a:r>
              <a:rPr lang="en-US" sz="3600">
                <a:latin typeface="Calibri"/>
                <a:ea typeface="Calibri"/>
                <a:cs typeface="Calibri"/>
                <a:sym typeface="Calibri"/>
              </a:rPr>
              <a:t>Game tests players skill with precise jumps when platforming and tests the players learning skill while he is trying to figure out the boss fight. One is not expected to finsih it without dying in his first playthrough.</a:t>
            </a:r>
            <a:endParaRPr/>
          </a:p>
        </p:txBody>
      </p:sp>
      <p:sp>
        <p:nvSpPr>
          <p:cNvPr id="197" name="Google Shape;197;p27"/>
          <p:cNvSpPr txBox="1"/>
          <p:nvPr>
            <p:ph idx="12" type="sldNum"/>
          </p:nvPr>
        </p:nvSpPr>
        <p:spPr>
          <a:xfrm>
            <a:off x="10514012" y="5883275"/>
            <a:ext cx="551167"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spd="slow">
    <p:push/>
  </p:transition>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28"/>
          <p:cNvSpPr txBox="1"/>
          <p:nvPr>
            <p:ph type="title"/>
          </p:nvPr>
        </p:nvSpPr>
        <p:spPr>
          <a:xfrm>
            <a:off x="1141413" y="609600"/>
            <a:ext cx="9905998" cy="1905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accent1"/>
              </a:buClr>
              <a:buSzPts val="3200"/>
              <a:buFont typeface="Century Gothic"/>
              <a:buNone/>
            </a:pPr>
            <a:r>
              <a:rPr lang="en-US"/>
              <a:t>GAME FEATURES</a:t>
            </a:r>
            <a:endParaRPr/>
          </a:p>
        </p:txBody>
      </p:sp>
      <p:sp>
        <p:nvSpPr>
          <p:cNvPr id="204" name="Google Shape;204;p28"/>
          <p:cNvSpPr txBox="1"/>
          <p:nvPr>
            <p:ph idx="1" type="body"/>
          </p:nvPr>
        </p:nvSpPr>
        <p:spPr>
          <a:xfrm>
            <a:off x="1141413" y="2666999"/>
            <a:ext cx="9905998" cy="3124201"/>
          </a:xfrm>
          <a:prstGeom prst="rect">
            <a:avLst/>
          </a:prstGeom>
          <a:noFill/>
          <a:ln>
            <a:noFill/>
          </a:ln>
        </p:spPr>
        <p:txBody>
          <a:bodyPr anchorCtr="0" anchor="ctr" bIns="45700" lIns="91425" spcFirstLastPara="1" rIns="91425" wrap="square" tIns="45700">
            <a:noAutofit/>
          </a:bodyPr>
          <a:lstStyle/>
          <a:p>
            <a:pPr indent="-285750" lvl="0" marL="285750" rtl="0" algn="l">
              <a:spcBef>
                <a:spcPts val="0"/>
              </a:spcBef>
              <a:spcAft>
                <a:spcPts val="0"/>
              </a:spcAft>
              <a:buSzPts val="3600"/>
              <a:buChar char="•"/>
            </a:pPr>
            <a:r>
              <a:rPr lang="en-US" sz="3600">
                <a:latin typeface="Calibri"/>
                <a:ea typeface="Calibri"/>
                <a:cs typeface="Calibri"/>
                <a:sym typeface="Calibri"/>
              </a:rPr>
              <a:t>Character is controled by keyboard keys, A and D to move left and right, SPACE to jump, H to attack, J to interact and R to restart level </a:t>
            </a:r>
            <a:endParaRPr sz="3600">
              <a:latin typeface="Calibri"/>
              <a:ea typeface="Calibri"/>
              <a:cs typeface="Calibri"/>
              <a:sym typeface="Calibri"/>
            </a:endParaRPr>
          </a:p>
          <a:p>
            <a:pPr indent="-285750" lvl="1" marL="742950" rtl="0" algn="l">
              <a:spcBef>
                <a:spcPts val="1280"/>
              </a:spcBef>
              <a:spcAft>
                <a:spcPts val="0"/>
              </a:spcAft>
              <a:buSzPts val="3400"/>
              <a:buChar char="•"/>
            </a:pPr>
            <a:r>
              <a:rPr lang="en-US" sz="3400">
                <a:latin typeface="Calibri"/>
                <a:ea typeface="Calibri"/>
                <a:cs typeface="Calibri"/>
                <a:sym typeface="Calibri"/>
              </a:rPr>
              <a:t>Implemented by </a:t>
            </a:r>
            <a:r>
              <a:rPr b="1" lang="en-US" sz="3400">
                <a:latin typeface="Calibri"/>
                <a:ea typeface="Calibri"/>
                <a:cs typeface="Calibri"/>
                <a:sym typeface="Calibri"/>
              </a:rPr>
              <a:t>Ranko Damnjanović</a:t>
            </a:r>
            <a:endParaRPr sz="3400">
              <a:latin typeface="Calibri"/>
              <a:ea typeface="Calibri"/>
              <a:cs typeface="Calibri"/>
              <a:sym typeface="Calibri"/>
            </a:endParaRPr>
          </a:p>
        </p:txBody>
      </p:sp>
      <p:sp>
        <p:nvSpPr>
          <p:cNvPr id="205" name="Google Shape;205;p28"/>
          <p:cNvSpPr txBox="1"/>
          <p:nvPr>
            <p:ph idx="12" type="sldNum"/>
          </p:nvPr>
        </p:nvSpPr>
        <p:spPr>
          <a:xfrm>
            <a:off x="10514012" y="5883275"/>
            <a:ext cx="551167"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spd="slow">
    <p:push/>
  </p:transition>
</p:sld>
</file>

<file path=ppt/theme/theme1.xml><?xml version="1.0" encoding="utf-8"?>
<a:theme xmlns:a="http://schemas.openxmlformats.org/drawingml/2006/main" xmlns:r="http://schemas.openxmlformats.org/officeDocument/2006/relationships" name="Mesh">
  <a:themeElements>
    <a:clrScheme name="Mesh">
      <a:dk1>
        <a:srgbClr val="000000"/>
      </a:dk1>
      <a:lt1>
        <a:srgbClr val="FFFFFF"/>
      </a:lt1>
      <a:dk2>
        <a:srgbClr val="363D46"/>
      </a:dk2>
      <a:lt2>
        <a:srgbClr val="EBEBEB"/>
      </a:lt2>
      <a:accent1>
        <a:srgbClr val="A9E023"/>
      </a:accent1>
      <a:accent2>
        <a:srgbClr val="1FCDB6"/>
      </a:accent2>
      <a:accent3>
        <a:srgbClr val="5F99C9"/>
      </a:accent3>
      <a:accent4>
        <a:srgbClr val="AE65D1"/>
      </a:accent4>
      <a:accent5>
        <a:srgbClr val="D06423"/>
      </a:accent5>
      <a:accent6>
        <a:srgbClr val="DCAB11"/>
      </a:accent6>
      <a:hlink>
        <a:srgbClr val="ADE133"/>
      </a:hlink>
      <a:folHlink>
        <a:srgbClr val="C2EA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